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677" r:id="rId2"/>
    <p:sldMasterId id="2147483689" r:id="rId3"/>
  </p:sldMasterIdLst>
  <p:notesMasterIdLst>
    <p:notesMasterId r:id="rId40"/>
  </p:notesMasterIdLst>
  <p:sldIdLst>
    <p:sldId id="279" r:id="rId4"/>
    <p:sldId id="282" r:id="rId5"/>
    <p:sldId id="367" r:id="rId6"/>
    <p:sldId id="373" r:id="rId7"/>
    <p:sldId id="368" r:id="rId8"/>
    <p:sldId id="306" r:id="rId9"/>
    <p:sldId id="305" r:id="rId10"/>
    <p:sldId id="296" r:id="rId11"/>
    <p:sldId id="315" r:id="rId12"/>
    <p:sldId id="366" r:id="rId13"/>
    <p:sldId id="369" r:id="rId14"/>
    <p:sldId id="313" r:id="rId15"/>
    <p:sldId id="340" r:id="rId16"/>
    <p:sldId id="312" r:id="rId17"/>
    <p:sldId id="310" r:id="rId18"/>
    <p:sldId id="328" r:id="rId19"/>
    <p:sldId id="329" r:id="rId20"/>
    <p:sldId id="360" r:id="rId21"/>
    <p:sldId id="359" r:id="rId22"/>
    <p:sldId id="361" r:id="rId23"/>
    <p:sldId id="362" r:id="rId24"/>
    <p:sldId id="370" r:id="rId25"/>
    <p:sldId id="331" r:id="rId26"/>
    <p:sldId id="338" r:id="rId27"/>
    <p:sldId id="334" r:id="rId28"/>
    <p:sldId id="332" r:id="rId29"/>
    <p:sldId id="333" r:id="rId30"/>
    <p:sldId id="347" r:id="rId31"/>
    <p:sldId id="356" r:id="rId32"/>
    <p:sldId id="371" r:id="rId33"/>
    <p:sldId id="322" r:id="rId34"/>
    <p:sldId id="372" r:id="rId35"/>
    <p:sldId id="298" r:id="rId36"/>
    <p:sldId id="365" r:id="rId37"/>
    <p:sldId id="317" r:id="rId38"/>
    <p:sldId id="31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115"/>
    <a:srgbClr val="2C0C3E"/>
    <a:srgbClr val="FF304C"/>
    <a:srgbClr val="12ABDB"/>
    <a:srgbClr val="4472C4"/>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4FA11-18A1-4202-ADD6-F7B65B69B374}" v="476" dt="2023-02-12T15:37:07.695"/>
    <p1510:client id="{03A6EC1D-604A-49D6-81A9-9AFB6395719F}" v="371" dt="2023-02-12T20:18:11.884"/>
    <p1510:client id="{05131161-F608-4342-9CB4-2C29BA60EDE5}" v="1205" dt="2023-02-12T14:44:30.586"/>
    <p1510:client id="{09CD1809-0FCE-41C5-BEDB-05CB1164D7ED}" v="558" dt="2023-02-12T16:05:08.743"/>
    <p1510:client id="{0BF99209-35B8-48AC-ABC4-ACCC214ED354}" v="1493" dt="2023-02-12T20:17:04.796"/>
    <p1510:client id="{10BF083B-A95B-40C0-81DD-FC1E6BB63E43}" v="4756" dt="2023-03-13T11:52:55.777"/>
    <p1510:client id="{1C8C82BD-944D-4023-81A3-8CFDE78FC113}" v="125" dt="2023-02-11T16:53:16.220"/>
    <p1510:client id="{1E18233C-3FBE-410D-9356-93CC02B54F7A}" v="1337" dt="2023-03-13T11:31:32.668"/>
    <p1510:client id="{34362D52-8B37-44F7-90AA-4E8E08C97A08}" v="269" dt="2023-02-12T15:00:58.297"/>
    <p1510:client id="{374BB648-6397-4A81-8EF7-3C820B664F68}" v="2681" dt="2023-03-12T23:39:45.099"/>
    <p1510:client id="{3C2BADB9-9602-44AC-B4EC-16CBCDF220AB}" v="120" dt="2023-01-26T22:14:31.712"/>
    <p1510:client id="{3F67485A-2194-4442-AC91-A25E23A046F4}" v="726" dt="2023-03-12T20:36:16.089"/>
    <p1510:client id="{43CA09A3-1A5E-468A-8134-6C8686EE67F1}" v="64" dt="2023-03-12T19:34:26.036"/>
    <p1510:client id="{4CB0F7C9-F249-4708-A660-61DDB24CE6E8}" v="291" dt="2023-02-12T17:57:35.758"/>
    <p1510:client id="{51660FBC-F733-4D8C-8A61-0335C17861F7}" v="585" dt="2023-03-12T20:15:11.127"/>
    <p1510:client id="{58726A81-A74D-43FC-90EB-CC98A74A528E}" v="50" dt="2023-03-13T09:43:02.118"/>
    <p1510:client id="{58A66A23-A67B-432A-A791-048DF177E738}" v="177" dt="2023-01-27T15:34:10.553"/>
    <p1510:client id="{59584860-0F58-48E8-8B6D-23F7057651DA}" v="424" dt="2023-03-12T20:35:38.983"/>
    <p1510:client id="{5B684EBA-02F7-426C-AE2D-2E2B840C6B83}" v="61" dt="2023-03-13T10:35:13.624"/>
    <p1510:client id="{624BBED7-409F-4977-870F-F4E813B260CA}" v="3" dt="2023-01-27T15:54:31.820"/>
    <p1510:client id="{6AACDD26-54C7-4678-8E6D-3DF27D2B719A}" v="542" dt="2023-03-13T01:07:41.266"/>
    <p1510:client id="{6E7DE89C-1026-40A5-88D6-3CE4382A3B45}" v="20" dt="2023-03-12T13:25:20.104"/>
    <p1510:client id="{745605A0-0728-4D81-9270-2699ACD68C49}" v="36" dt="2023-01-26T19:44:49.508"/>
    <p1510:client id="{76AF35B3-5E19-480B-B4CC-B98B240E802B}" v="8" dt="2023-03-13T09:34:38.994"/>
    <p1510:client id="{7E382BA8-4789-4E6B-B79D-684F64442FDB}" v="3" dt="2023-03-12T11:05:41.763"/>
    <p1510:client id="{8465519C-11D8-4C65-B7AD-FDDFB8025A0A}" v="3257" dt="2023-02-12T17:42:33.547"/>
    <p1510:client id="{8488DD8A-9A64-401F-A640-6EC8022FB43F}" v="103" dt="2023-02-12T16:26:09.180"/>
    <p1510:client id="{867DE89F-C3B5-4238-A582-B507026CF9C7}" v="1150" dt="2023-02-12T10:38:37.712"/>
    <p1510:client id="{89D54BF1-B4AE-4F00-87F6-0B7DA0374BE5}" v="2207" dt="2023-02-13T11:41:43.490"/>
    <p1510:client id="{8D41A172-8D3A-43E1-A466-5BF6CD475DAB}" v="41" dt="2023-01-26T22:23:07.821"/>
    <p1510:client id="{92B5711A-D3D1-405C-9C5C-B1BB3E032990}" v="1220" dt="2023-01-25T17:03:39.536"/>
    <p1510:client id="{956FC010-B424-41F8-917D-3003B7747975}" v="6" dt="2023-02-12T14:53:05.061"/>
    <p1510:client id="{9661D069-C049-4700-924A-9032DF46E29C}" v="1140" dt="2023-02-11T16:43:49.662"/>
    <p1510:client id="{980EC3A0-5156-4FF3-B199-7B2294F5F0F0}" v="1" dt="2023-02-12T22:29:10.770"/>
    <p1510:client id="{A49CD330-D6A6-4D9E-87AF-AD51F27DD7DB}" v="574" dt="2023-02-12T21:41:43.678"/>
    <p1510:client id="{A88F117C-729F-4CDB-B813-58A1AA1753DD}" v="465" dt="2023-02-12T19:33:24.316"/>
    <p1510:client id="{AB05B91A-277A-496D-91C4-0FBE01179ECB}" v="80" dt="2023-03-12T18:38:01.917"/>
    <p1510:client id="{AB845831-015C-4828-95EF-550833D7A6C3}" v="752" dt="2023-03-13T11:54:47.867"/>
    <p1510:client id="{B5AE72F2-D327-4A55-A2A7-B5ABB8E63F17}" v="304" dt="2023-03-12T19:07:17.140"/>
    <p1510:client id="{B8C20398-7E55-4668-9DD5-5D286A01EAC6}" v="2963" dt="2023-02-12T22:32:38.655"/>
    <p1510:client id="{C3B25E4A-FD43-42CF-BAA3-E74FCBF627A9}" v="43" dt="2023-02-13T11:09:12.589"/>
    <p1510:client id="{C4A1FD09-FA0D-4187-A61C-DA339E3277D2}" v="4" dt="2023-02-12T18:46:49.447"/>
    <p1510:client id="{C56F984C-00DF-4D81-8CE6-C6795B41CA77}" v="32" dt="2023-02-12T20:43:15.496"/>
    <p1510:client id="{CF391A43-75B1-4755-A0F0-95B35DE03B6F}" v="8" dt="2023-01-26T19:46:48.926"/>
    <p1510:client id="{D0647EC7-5933-4553-832D-3A6F0C3ADC51}" v="1845" dt="2023-03-13T11:09:43.023"/>
    <p1510:client id="{D2586415-37E5-4519-AFB3-74F1FA50F3A8}" v="494" dt="2023-02-12T15:30:41.325"/>
    <p1510:client id="{D4DF865F-0727-45B7-B25C-AC8A7129D30C}" v="14" dt="2023-01-26T19:40:23.159"/>
    <p1510:client id="{DA26A54D-8CC1-477E-83C5-BC27205C0DB8}" v="74" dt="2023-03-13T09:31:31.708"/>
    <p1510:client id="{E3BE0383-9CAD-4363-B1B0-0B78D0FFCDD2}" v="24" dt="2023-02-12T13:28:29.292"/>
    <p1510:client id="{E7A6C697-ECC3-460B-9050-70AEC3B5E465}" v="449" dt="2023-02-12T22:52:31.788"/>
    <p1510:client id="{ED786A9E-3A6E-4CD0-BDD2-D7DBC61C72F1}" v="957" dt="2023-02-13T13:29:45.129"/>
    <p1510:client id="{EFF05404-FB3F-47F2-85FB-C9542F9A50FA}" v="2111" dt="2023-03-12T23:38:13.163"/>
    <p1510:client id="{F30A34AF-1EBF-42A4-9EE0-7279FA468CE1}" v="206" dt="2023-03-12T21:32:24.206"/>
    <p1510:client id="{FAB4B8E1-1843-45B7-85E3-AAEC0DC4EF3F}" v="294" dt="2023-03-13T00:07:05.868"/>
    <p1510:client id="{FFA93447-9F3F-48CF-9F5C-51F74E7B1929}" v="36" dt="2023-01-27T15:47:49.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8.svg"/><Relationship Id="rId5" Type="http://schemas.openxmlformats.org/officeDocument/2006/relationships/image" Target="../media/image16.png"/><Relationship Id="rId4" Type="http://schemas.openxmlformats.org/officeDocument/2006/relationships/image" Target="../media/image67.svg"/></Relationships>
</file>

<file path=ppt/diagrams/_rels/data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8.svg"/><Relationship Id="rId5" Type="http://schemas.openxmlformats.org/officeDocument/2006/relationships/image" Target="../media/image16.png"/><Relationship Id="rId4" Type="http://schemas.openxmlformats.org/officeDocument/2006/relationships/image" Target="../media/image73.svg"/></Relationships>
</file>

<file path=ppt/diagrams/_rels/data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4.png"/><Relationship Id="rId7" Type="http://schemas.openxmlformats.org/officeDocument/2006/relationships/image" Target="../media/image18.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8.svg"/><Relationship Id="rId5" Type="http://schemas.openxmlformats.org/officeDocument/2006/relationships/image" Target="../media/image16.png"/><Relationship Id="rId4" Type="http://schemas.openxmlformats.org/officeDocument/2006/relationships/image" Target="../media/image6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8.svg"/><Relationship Id="rId5" Type="http://schemas.openxmlformats.org/officeDocument/2006/relationships/image" Target="../media/image16.png"/><Relationship Id="rId4" Type="http://schemas.openxmlformats.org/officeDocument/2006/relationships/image" Target="../media/image7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4.png"/><Relationship Id="rId7" Type="http://schemas.openxmlformats.org/officeDocument/2006/relationships/image" Target="../media/image18.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88DF4-E64E-4295-B9DE-5AFCA85C66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11367D-44AE-420A-B5C3-8B9AD181C671}">
      <dgm:prSet custT="1"/>
      <dgm:spPr>
        <a:xfrm>
          <a:off x="1068938" y="0"/>
          <a:ext cx="2401489" cy="925488"/>
        </a:xfrm>
        <a:noFill/>
        <a:ln>
          <a:noFill/>
        </a:ln>
        <a:effectLst/>
      </dgm:spPr>
      <dgm:t>
        <a:bodyPr/>
        <a:lstStyle/>
        <a:p>
          <a:pPr rtl="0">
            <a:lnSpc>
              <a:spcPct val="100000"/>
            </a:lnSpc>
          </a:pPr>
          <a:r>
            <a:rPr lang="af-ZA" sz="1400" err="1">
              <a:effectLst/>
              <a:latin typeface="Ubuntu"/>
            </a:rPr>
            <a:t>Build</a:t>
          </a:r>
          <a:r>
            <a:rPr lang="af-ZA" sz="1400">
              <a:effectLst/>
              <a:latin typeface="Ubuntu"/>
            </a:rPr>
            <a:t> </a:t>
          </a:r>
          <a:r>
            <a:rPr lang="af-ZA" sz="1400" err="1">
              <a:effectLst/>
              <a:latin typeface="Ubuntu"/>
            </a:rPr>
            <a:t>an</a:t>
          </a:r>
          <a:r>
            <a:rPr lang="af-ZA" sz="1400">
              <a:effectLst/>
              <a:latin typeface="Ubuntu"/>
            </a:rPr>
            <a:t> </a:t>
          </a:r>
          <a:r>
            <a:rPr lang="af-ZA" sz="1400" err="1">
              <a:effectLst/>
              <a:latin typeface="Ubuntu"/>
            </a:rPr>
            <a:t>accurate</a:t>
          </a:r>
          <a:r>
            <a:rPr lang="af-ZA" sz="1400">
              <a:effectLst/>
              <a:latin typeface="Ubuntu"/>
            </a:rPr>
            <a:t> </a:t>
          </a:r>
          <a:r>
            <a:rPr lang="af-ZA" sz="1400" err="1">
              <a:effectLst/>
              <a:latin typeface="Ubuntu"/>
            </a:rPr>
            <a:t>database</a:t>
          </a:r>
          <a:r>
            <a:rPr lang="af-ZA" sz="1400">
              <a:effectLst/>
              <a:latin typeface="Ubuntu"/>
            </a:rPr>
            <a:t> &amp; </a:t>
          </a:r>
          <a:r>
            <a:rPr lang="af-ZA" sz="1400" err="1">
              <a:effectLst/>
              <a:latin typeface="Ubuntu"/>
            </a:rPr>
            <a:t>give</a:t>
          </a:r>
          <a:r>
            <a:rPr lang="af-ZA" sz="1400">
              <a:effectLst/>
              <a:latin typeface="Ubuntu"/>
            </a:rPr>
            <a:t> </a:t>
          </a:r>
          <a:r>
            <a:rPr lang="af-ZA" sz="1400" err="1">
              <a:effectLst/>
              <a:latin typeface="Ubuntu"/>
            </a:rPr>
            <a:t>access</a:t>
          </a:r>
          <a:r>
            <a:rPr lang="af-ZA" sz="1400">
              <a:effectLst/>
              <a:latin typeface="Ubuntu"/>
            </a:rPr>
            <a:t> </a:t>
          </a:r>
          <a:r>
            <a:rPr lang="af-ZA" sz="1400" err="1">
              <a:effectLst/>
              <a:latin typeface="Ubuntu"/>
            </a:rPr>
            <a:t>to</a:t>
          </a:r>
          <a:r>
            <a:rPr lang="af-ZA" sz="1400">
              <a:effectLst/>
              <a:latin typeface="Ubuntu"/>
            </a:rPr>
            <a:t> </a:t>
          </a:r>
          <a:r>
            <a:rPr lang="af-ZA" sz="1400" err="1">
              <a:effectLst/>
              <a:latin typeface="Ubuntu"/>
            </a:rPr>
            <a:t>customer</a:t>
          </a:r>
          <a:r>
            <a:rPr lang="af-ZA" sz="1400">
              <a:effectLst/>
              <a:latin typeface="Ubuntu"/>
            </a:rPr>
            <a:t> </a:t>
          </a:r>
          <a:r>
            <a:rPr lang="af-ZA" sz="1400" err="1">
              <a:effectLst/>
              <a:latin typeface="Ubuntu"/>
            </a:rPr>
            <a:t>service</a:t>
          </a:r>
          <a:r>
            <a:rPr lang="af-ZA" sz="1400">
              <a:effectLst/>
              <a:latin typeface="Ubuntu"/>
            </a:rPr>
            <a:t>​</a:t>
          </a:r>
          <a:endParaRPr lang="en-US" sz="1400" b="1">
            <a:solidFill>
              <a:sysClr val="windowText" lastClr="000000">
                <a:hueOff val="0"/>
                <a:satOff val="0"/>
                <a:lumOff val="0"/>
                <a:alphaOff val="0"/>
              </a:sysClr>
            </a:solidFill>
            <a:effectLst/>
            <a:latin typeface="Ubuntu"/>
            <a:ea typeface="+mn-ea"/>
            <a:cs typeface="+mn-cs"/>
          </a:endParaRPr>
        </a:p>
      </dgm:t>
    </dgm:pt>
    <dgm:pt modelId="{E36F7BED-94F2-4D86-8BDF-FA999B36D7A0}" type="parTrans" cxnId="{BB6D77E2-5A88-4466-9290-857268A4BE34}">
      <dgm:prSet/>
      <dgm:spPr/>
      <dgm:t>
        <a:bodyPr/>
        <a:lstStyle/>
        <a:p>
          <a:endParaRPr lang="en-US"/>
        </a:p>
      </dgm:t>
    </dgm:pt>
    <dgm:pt modelId="{926E65BC-8E31-4049-90CC-09ED65BDC9F5}" type="sibTrans" cxnId="{BB6D77E2-5A88-4466-9290-857268A4BE34}">
      <dgm:prSet/>
      <dgm:spPr/>
      <dgm:t>
        <a:bodyPr/>
        <a:lstStyle/>
        <a:p>
          <a:endParaRPr lang="en-US"/>
        </a:p>
      </dgm:t>
    </dgm:pt>
    <dgm:pt modelId="{AE7524E5-D290-4160-BE0A-CBCE6DEE731B}">
      <dgm:prSet custT="1"/>
      <dgm:spPr>
        <a:xfrm>
          <a:off x="1068938" y="1157255"/>
          <a:ext cx="2401489" cy="925488"/>
        </a:xfrm>
        <a:noFill/>
        <a:ln>
          <a:noFill/>
        </a:ln>
        <a:effectLst/>
      </dgm:spPr>
      <dgm:t>
        <a:bodyPr/>
        <a:lstStyle/>
        <a:p>
          <a:pPr>
            <a:lnSpc>
              <a:spcPct val="100000"/>
            </a:lnSpc>
          </a:pPr>
          <a:r>
            <a:rPr lang="en-US" sz="1400" b="0">
              <a:solidFill>
                <a:sysClr val="windowText" lastClr="000000">
                  <a:hueOff val="0"/>
                  <a:satOff val="0"/>
                  <a:lumOff val="0"/>
                  <a:alphaOff val="0"/>
                </a:sysClr>
              </a:solidFill>
              <a:latin typeface="Ubuntu"/>
              <a:ea typeface="+mn-ea"/>
              <a:cs typeface="+mn-cs"/>
            </a:rPr>
            <a:t>Hire more customer service agents &amp; train customer service agents</a:t>
          </a:r>
        </a:p>
      </dgm:t>
    </dgm:pt>
    <dgm:pt modelId="{D965626D-B0C5-4BA8-A67F-D92D635BBD6C}" type="parTrans" cxnId="{59B16A78-FBA5-4AAF-A635-2837D9917DDF}">
      <dgm:prSet/>
      <dgm:spPr/>
      <dgm:t>
        <a:bodyPr/>
        <a:lstStyle/>
        <a:p>
          <a:endParaRPr lang="en-US"/>
        </a:p>
      </dgm:t>
    </dgm:pt>
    <dgm:pt modelId="{6C68A1D8-9E88-40FD-9FC2-DE09DFCCBCDA}" type="sibTrans" cxnId="{59B16A78-FBA5-4AAF-A635-2837D9917DDF}">
      <dgm:prSet/>
      <dgm:spPr/>
      <dgm:t>
        <a:bodyPr/>
        <a:lstStyle/>
        <a:p>
          <a:endParaRPr lang="en-US"/>
        </a:p>
      </dgm:t>
    </dgm:pt>
    <dgm:pt modelId="{EA9912D5-C570-4E55-B3EC-9881420EAEF0}">
      <dgm:prSet custT="1"/>
      <dgm:spPr>
        <a:xfrm>
          <a:off x="1068938" y="2314116"/>
          <a:ext cx="2401489" cy="925488"/>
        </a:xfrm>
        <a:noFill/>
        <a:ln>
          <a:noFill/>
        </a:ln>
        <a:effectLst/>
      </dgm:spPr>
      <dgm:t>
        <a:bodyPr/>
        <a:lstStyle/>
        <a:p>
          <a:pPr>
            <a:lnSpc>
              <a:spcPct val="100000"/>
            </a:lnSpc>
          </a:pPr>
          <a:r>
            <a:rPr lang="en-US" sz="1400" b="0">
              <a:solidFill>
                <a:sysClr val="windowText" lastClr="000000">
                  <a:hueOff val="0"/>
                  <a:satOff val="0"/>
                  <a:lumOff val="0"/>
                  <a:alphaOff val="0"/>
                </a:sysClr>
              </a:solidFill>
              <a:latin typeface="Ubuntu"/>
              <a:ea typeface="+mn-ea"/>
              <a:cs typeface="+mn-cs"/>
            </a:rPr>
            <a:t>Implement predictive analytics &amp; add notifications, add interactive voice responses and chatbots</a:t>
          </a:r>
        </a:p>
      </dgm:t>
    </dgm:pt>
    <dgm:pt modelId="{B0DB53B5-4BA4-45F4-9EDD-5EDB3AA3C4A3}" type="parTrans" cxnId="{AF247247-BA41-4C1E-81D6-7A354F79A2A7}">
      <dgm:prSet/>
      <dgm:spPr/>
      <dgm:t>
        <a:bodyPr/>
        <a:lstStyle/>
        <a:p>
          <a:endParaRPr lang="en-US"/>
        </a:p>
      </dgm:t>
    </dgm:pt>
    <dgm:pt modelId="{535B9E81-1BE9-4B36-963F-BD11FE3BCC36}" type="sibTrans" cxnId="{AF247247-BA41-4C1E-81D6-7A354F79A2A7}">
      <dgm:prSet/>
      <dgm:spPr/>
      <dgm:t>
        <a:bodyPr/>
        <a:lstStyle/>
        <a:p>
          <a:endParaRPr lang="en-US"/>
        </a:p>
      </dgm:t>
    </dgm:pt>
    <dgm:pt modelId="{7B9E32C3-E9FA-43E4-BCDF-D237D9DCB935}" type="pres">
      <dgm:prSet presAssocID="{18488DF4-E64E-4295-B9DE-5AFCA85C6604}" presName="root" presStyleCnt="0">
        <dgm:presLayoutVars>
          <dgm:dir/>
          <dgm:resizeHandles val="exact"/>
        </dgm:presLayoutVars>
      </dgm:prSet>
      <dgm:spPr/>
    </dgm:pt>
    <dgm:pt modelId="{FB1835A6-09CD-4E30-A634-582542C5751B}" type="pres">
      <dgm:prSet presAssocID="{8E11367D-44AE-420A-B5C3-8B9AD181C671}" presName="compNode" presStyleCnt="0"/>
      <dgm:spPr/>
    </dgm:pt>
    <dgm:pt modelId="{AAFCF251-FE15-43A6-91A4-513B3ECB4D2E}" type="pres">
      <dgm:prSet presAssocID="{8E11367D-44AE-420A-B5C3-8B9AD181C671}" presName="bgRect" presStyleLbl="bgShp" presStyleIdx="0" presStyleCnt="3" custScaleY="95553"/>
      <dgm:spPr>
        <a:xfrm>
          <a:off x="0" y="67141"/>
          <a:ext cx="3470428" cy="791995"/>
        </a:xfrm>
        <a:prstGeom prst="roundRect">
          <a:avLst>
            <a:gd name="adj" fmla="val 10000"/>
          </a:avLst>
        </a:prstGeom>
        <a:solidFill>
          <a:srgbClr val="12ABDB">
            <a:tint val="40000"/>
            <a:hueOff val="0"/>
            <a:satOff val="0"/>
            <a:lumOff val="0"/>
            <a:alphaOff val="0"/>
          </a:srgbClr>
        </a:solidFill>
        <a:ln>
          <a:noFill/>
        </a:ln>
        <a:effectLst/>
      </dgm:spPr>
    </dgm:pt>
    <dgm:pt modelId="{D878B8AA-44E1-4492-AAF5-FC3AB9F158C2}" type="pres">
      <dgm:prSet presAssocID="{8E11367D-44AE-420A-B5C3-8B9AD181C671}" presName="iconRect" presStyleLbl="node1" presStyleIdx="0" presStyleCnt="3"/>
      <dgm:spPr>
        <a:xfrm>
          <a:off x="279960" y="208630"/>
          <a:ext cx="509018" cy="5090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gm:spPr>
      <dgm:extLst>
        <a:ext uri="{E40237B7-FDA0-4F09-8148-C483321AD2D9}">
          <dgm14:cNvPr xmlns:dgm14="http://schemas.microsoft.com/office/drawing/2010/diagram" id="0" name="" descr="Database"/>
        </a:ext>
      </dgm:extLst>
    </dgm:pt>
    <dgm:pt modelId="{291F8AE3-4D88-443B-8FB9-F0865C2A39C3}" type="pres">
      <dgm:prSet presAssocID="{8E11367D-44AE-420A-B5C3-8B9AD181C671}" presName="spaceRect" presStyleCnt="0"/>
      <dgm:spPr/>
    </dgm:pt>
    <dgm:pt modelId="{6CA99B7D-6C59-4654-BE5F-C0E176E28419}" type="pres">
      <dgm:prSet presAssocID="{8E11367D-44AE-420A-B5C3-8B9AD181C671}" presName="parTx" presStyleLbl="revTx" presStyleIdx="0" presStyleCnt="3" custLinFactY="-61791" custLinFactNeighborX="1747" custLinFactNeighborY="-100000">
        <dgm:presLayoutVars>
          <dgm:chMax val="0"/>
          <dgm:chPref val="0"/>
        </dgm:presLayoutVars>
      </dgm:prSet>
      <dgm:spPr>
        <a:prstGeom prst="rect">
          <a:avLst/>
        </a:prstGeom>
      </dgm:spPr>
    </dgm:pt>
    <dgm:pt modelId="{02A45072-94C8-4E57-BCF7-E03C472BCCAD}" type="pres">
      <dgm:prSet presAssocID="{926E65BC-8E31-4049-90CC-09ED65BDC9F5}" presName="sibTrans" presStyleCnt="0"/>
      <dgm:spPr/>
    </dgm:pt>
    <dgm:pt modelId="{F09AFF5D-DCAD-4EEC-9594-35BB173F8AC8}" type="pres">
      <dgm:prSet presAssocID="{AE7524E5-D290-4160-BE0A-CBCE6DEE731B}" presName="compNode" presStyleCnt="0"/>
      <dgm:spPr/>
    </dgm:pt>
    <dgm:pt modelId="{6889E2CD-BAB3-4C3D-AFED-23A9FD64DF71}" type="pres">
      <dgm:prSet presAssocID="{AE7524E5-D290-4160-BE0A-CBCE6DEE731B}" presName="bgRect" presStyleLbl="bgShp" presStyleIdx="1" presStyleCnt="3" custScaleY="110477"/>
      <dgm:spPr>
        <a:xfrm>
          <a:off x="0" y="1224002"/>
          <a:ext cx="3470428" cy="791995"/>
        </a:xfrm>
        <a:prstGeom prst="roundRect">
          <a:avLst>
            <a:gd name="adj" fmla="val 10000"/>
          </a:avLst>
        </a:prstGeom>
        <a:solidFill>
          <a:srgbClr val="12ABDB">
            <a:tint val="40000"/>
            <a:hueOff val="0"/>
            <a:satOff val="0"/>
            <a:lumOff val="0"/>
            <a:alphaOff val="0"/>
          </a:srgbClr>
        </a:solidFill>
        <a:ln>
          <a:noFill/>
        </a:ln>
        <a:effectLst/>
      </dgm:spPr>
    </dgm:pt>
    <dgm:pt modelId="{5AC42D9F-BC53-4606-961C-3126A1DADFA5}" type="pres">
      <dgm:prSet presAssocID="{AE7524E5-D290-4160-BE0A-CBCE6DEE731B}" presName="iconRect" presStyleLbl="node1" presStyleIdx="1" presStyleCnt="3"/>
      <dgm:spPr>
        <a:xfrm>
          <a:off x="279960" y="1365490"/>
          <a:ext cx="509018" cy="5090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gm:spPr>
      <dgm:extLst>
        <a:ext uri="{E40237B7-FDA0-4F09-8148-C483321AD2D9}">
          <dgm14:cNvPr xmlns:dgm14="http://schemas.microsoft.com/office/drawing/2010/diagram" id="0" name="" descr="Call center"/>
        </a:ext>
      </dgm:extLst>
    </dgm:pt>
    <dgm:pt modelId="{575655C1-54B3-47CA-B0B9-DB2C30C69966}" type="pres">
      <dgm:prSet presAssocID="{AE7524E5-D290-4160-BE0A-CBCE6DEE731B}" presName="spaceRect" presStyleCnt="0"/>
      <dgm:spPr/>
    </dgm:pt>
    <dgm:pt modelId="{19EC8367-1442-43C0-8AB6-A87CEAEB584E}" type="pres">
      <dgm:prSet presAssocID="{AE7524E5-D290-4160-BE0A-CBCE6DEE731B}" presName="parTx" presStyleLbl="revTx" presStyleIdx="1" presStyleCnt="3" custLinFactNeighborX="1785" custLinFactNeighborY="-6920">
        <dgm:presLayoutVars>
          <dgm:chMax val="0"/>
          <dgm:chPref val="0"/>
        </dgm:presLayoutVars>
      </dgm:prSet>
      <dgm:spPr>
        <a:prstGeom prst="rect">
          <a:avLst/>
        </a:prstGeom>
      </dgm:spPr>
    </dgm:pt>
    <dgm:pt modelId="{06B99545-BE0C-40D0-83D9-1C7DDD68102C}" type="pres">
      <dgm:prSet presAssocID="{6C68A1D8-9E88-40FD-9FC2-DE09DFCCBCDA}" presName="sibTrans" presStyleCnt="0"/>
      <dgm:spPr/>
    </dgm:pt>
    <dgm:pt modelId="{FDB8CD0B-6074-43F3-8344-E2A1B770717D}" type="pres">
      <dgm:prSet presAssocID="{EA9912D5-C570-4E55-B3EC-9881420EAEF0}" presName="compNode" presStyleCnt="0"/>
      <dgm:spPr/>
    </dgm:pt>
    <dgm:pt modelId="{D1EE1044-59EC-42FB-AA6F-AA82B1B96D30}" type="pres">
      <dgm:prSet presAssocID="{EA9912D5-C570-4E55-B3EC-9881420EAEF0}" presName="bgRect" presStyleLbl="bgShp" presStyleIdx="2" presStyleCnt="3" custScaleY="110477"/>
      <dgm:spPr>
        <a:xfrm>
          <a:off x="0" y="2380862"/>
          <a:ext cx="3470428" cy="791995"/>
        </a:xfrm>
        <a:prstGeom prst="roundRect">
          <a:avLst>
            <a:gd name="adj" fmla="val 10000"/>
          </a:avLst>
        </a:prstGeom>
        <a:solidFill>
          <a:srgbClr val="12ABDB">
            <a:tint val="40000"/>
            <a:hueOff val="0"/>
            <a:satOff val="0"/>
            <a:lumOff val="0"/>
            <a:alphaOff val="0"/>
          </a:srgbClr>
        </a:solidFill>
        <a:ln>
          <a:noFill/>
        </a:ln>
        <a:effectLst/>
      </dgm:spPr>
    </dgm:pt>
    <dgm:pt modelId="{29E8D7BE-EF8F-4E73-972D-C550972460AF}" type="pres">
      <dgm:prSet presAssocID="{EA9912D5-C570-4E55-B3EC-9881420EAEF0}" presName="iconRect" presStyleLbl="node1" presStyleIdx="2" presStyleCnt="3"/>
      <dgm:spPr>
        <a:xfrm>
          <a:off x="279960" y="2522351"/>
          <a:ext cx="509018" cy="509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gm:spPr>
      <dgm:extLst>
        <a:ext uri="{E40237B7-FDA0-4F09-8148-C483321AD2D9}">
          <dgm14:cNvPr xmlns:dgm14="http://schemas.microsoft.com/office/drawing/2010/diagram" id="0" name="" descr="Chat"/>
        </a:ext>
      </dgm:extLst>
    </dgm:pt>
    <dgm:pt modelId="{4A399457-98B8-4B68-A5B5-B783AD7FB14C}" type="pres">
      <dgm:prSet presAssocID="{EA9912D5-C570-4E55-B3EC-9881420EAEF0}" presName="spaceRect" presStyleCnt="0"/>
      <dgm:spPr/>
    </dgm:pt>
    <dgm:pt modelId="{D00A5BA9-BCA2-4579-AEE3-A39809445CEB}" type="pres">
      <dgm:prSet presAssocID="{EA9912D5-C570-4E55-B3EC-9881420EAEF0}" presName="parTx" presStyleLbl="revTx" presStyleIdx="2" presStyleCnt="3" custScaleX="100000" custLinFactNeighborX="-813" custLinFactNeighborY="837">
        <dgm:presLayoutVars>
          <dgm:chMax val="0"/>
          <dgm:chPref val="0"/>
        </dgm:presLayoutVars>
      </dgm:prSet>
      <dgm:spPr>
        <a:prstGeom prst="rect">
          <a:avLst/>
        </a:prstGeom>
      </dgm:spPr>
    </dgm:pt>
  </dgm:ptLst>
  <dgm:cxnLst>
    <dgm:cxn modelId="{AF247247-BA41-4C1E-81D6-7A354F79A2A7}" srcId="{18488DF4-E64E-4295-B9DE-5AFCA85C6604}" destId="{EA9912D5-C570-4E55-B3EC-9881420EAEF0}" srcOrd="2" destOrd="0" parTransId="{B0DB53B5-4BA4-45F4-9EDD-5EDB3AA3C4A3}" sibTransId="{535B9E81-1BE9-4B36-963F-BD11FE3BCC36}"/>
    <dgm:cxn modelId="{9E50BC6B-E9C6-48D0-9364-C7AC4CC95593}" type="presOf" srcId="{8E11367D-44AE-420A-B5C3-8B9AD181C671}" destId="{6CA99B7D-6C59-4654-BE5F-C0E176E28419}" srcOrd="0" destOrd="0" presId="urn:microsoft.com/office/officeart/2018/2/layout/IconVerticalSolidList"/>
    <dgm:cxn modelId="{E811F053-2733-4461-AE8D-FB1254BDF99F}" type="presOf" srcId="{18488DF4-E64E-4295-B9DE-5AFCA85C6604}" destId="{7B9E32C3-E9FA-43E4-BCDF-D237D9DCB935}" srcOrd="0" destOrd="0" presId="urn:microsoft.com/office/officeart/2018/2/layout/IconVerticalSolidList"/>
    <dgm:cxn modelId="{59B16A78-FBA5-4AAF-A635-2837D9917DDF}" srcId="{18488DF4-E64E-4295-B9DE-5AFCA85C6604}" destId="{AE7524E5-D290-4160-BE0A-CBCE6DEE731B}" srcOrd="1" destOrd="0" parTransId="{D965626D-B0C5-4BA8-A67F-D92D635BBD6C}" sibTransId="{6C68A1D8-9E88-40FD-9FC2-DE09DFCCBCDA}"/>
    <dgm:cxn modelId="{9DD1BE95-8654-411A-8BAB-934E6DFE6319}" type="presOf" srcId="{EA9912D5-C570-4E55-B3EC-9881420EAEF0}" destId="{D00A5BA9-BCA2-4579-AEE3-A39809445CEB}" srcOrd="0" destOrd="0" presId="urn:microsoft.com/office/officeart/2018/2/layout/IconVerticalSolidList"/>
    <dgm:cxn modelId="{BB6D77E2-5A88-4466-9290-857268A4BE34}" srcId="{18488DF4-E64E-4295-B9DE-5AFCA85C6604}" destId="{8E11367D-44AE-420A-B5C3-8B9AD181C671}" srcOrd="0" destOrd="0" parTransId="{E36F7BED-94F2-4D86-8BDF-FA999B36D7A0}" sibTransId="{926E65BC-8E31-4049-90CC-09ED65BDC9F5}"/>
    <dgm:cxn modelId="{F5C51BF5-00EB-4505-9312-8AB5BD6FB19D}" type="presOf" srcId="{AE7524E5-D290-4160-BE0A-CBCE6DEE731B}" destId="{19EC8367-1442-43C0-8AB6-A87CEAEB584E}" srcOrd="0" destOrd="0" presId="urn:microsoft.com/office/officeart/2018/2/layout/IconVerticalSolidList"/>
    <dgm:cxn modelId="{D5B0B4D1-509C-4ED4-8393-A79311CA35C3}" type="presParOf" srcId="{7B9E32C3-E9FA-43E4-BCDF-D237D9DCB935}" destId="{FB1835A6-09CD-4E30-A634-582542C5751B}" srcOrd="0" destOrd="0" presId="urn:microsoft.com/office/officeart/2018/2/layout/IconVerticalSolidList"/>
    <dgm:cxn modelId="{2CE640CC-AEAC-4F22-8C5C-515A2BC3C2AD}" type="presParOf" srcId="{FB1835A6-09CD-4E30-A634-582542C5751B}" destId="{AAFCF251-FE15-43A6-91A4-513B3ECB4D2E}" srcOrd="0" destOrd="0" presId="urn:microsoft.com/office/officeart/2018/2/layout/IconVerticalSolidList"/>
    <dgm:cxn modelId="{2ACA7DE8-DE88-44C1-A273-2A0668CD4D50}" type="presParOf" srcId="{FB1835A6-09CD-4E30-A634-582542C5751B}" destId="{D878B8AA-44E1-4492-AAF5-FC3AB9F158C2}" srcOrd="1" destOrd="0" presId="urn:microsoft.com/office/officeart/2018/2/layout/IconVerticalSolidList"/>
    <dgm:cxn modelId="{73D26416-FD6B-413C-9862-4B1359A00A57}" type="presParOf" srcId="{FB1835A6-09CD-4E30-A634-582542C5751B}" destId="{291F8AE3-4D88-443B-8FB9-F0865C2A39C3}" srcOrd="2" destOrd="0" presId="urn:microsoft.com/office/officeart/2018/2/layout/IconVerticalSolidList"/>
    <dgm:cxn modelId="{33C73B93-445E-40BD-91AF-6C37E65C7422}" type="presParOf" srcId="{FB1835A6-09CD-4E30-A634-582542C5751B}" destId="{6CA99B7D-6C59-4654-BE5F-C0E176E28419}" srcOrd="3" destOrd="0" presId="urn:microsoft.com/office/officeart/2018/2/layout/IconVerticalSolidList"/>
    <dgm:cxn modelId="{36910E26-EEC7-405F-A89A-33A06DE49F1F}" type="presParOf" srcId="{7B9E32C3-E9FA-43E4-BCDF-D237D9DCB935}" destId="{02A45072-94C8-4E57-BCF7-E03C472BCCAD}" srcOrd="1" destOrd="0" presId="urn:microsoft.com/office/officeart/2018/2/layout/IconVerticalSolidList"/>
    <dgm:cxn modelId="{72C5D2F9-1088-4872-99E9-390C5269BA2D}" type="presParOf" srcId="{7B9E32C3-E9FA-43E4-BCDF-D237D9DCB935}" destId="{F09AFF5D-DCAD-4EEC-9594-35BB173F8AC8}" srcOrd="2" destOrd="0" presId="urn:microsoft.com/office/officeart/2018/2/layout/IconVerticalSolidList"/>
    <dgm:cxn modelId="{21FCD42A-D5FC-4068-B1EE-8D64BC124689}" type="presParOf" srcId="{F09AFF5D-DCAD-4EEC-9594-35BB173F8AC8}" destId="{6889E2CD-BAB3-4C3D-AFED-23A9FD64DF71}" srcOrd="0" destOrd="0" presId="urn:microsoft.com/office/officeart/2018/2/layout/IconVerticalSolidList"/>
    <dgm:cxn modelId="{E4E12851-AA19-4E67-8165-10F28AA08B4B}" type="presParOf" srcId="{F09AFF5D-DCAD-4EEC-9594-35BB173F8AC8}" destId="{5AC42D9F-BC53-4606-961C-3126A1DADFA5}" srcOrd="1" destOrd="0" presId="urn:microsoft.com/office/officeart/2018/2/layout/IconVerticalSolidList"/>
    <dgm:cxn modelId="{F4E66217-6C36-4250-B7E5-4B28F39CA70F}" type="presParOf" srcId="{F09AFF5D-DCAD-4EEC-9594-35BB173F8AC8}" destId="{575655C1-54B3-47CA-B0B9-DB2C30C69966}" srcOrd="2" destOrd="0" presId="urn:microsoft.com/office/officeart/2018/2/layout/IconVerticalSolidList"/>
    <dgm:cxn modelId="{BD1CA6D3-0CE7-4801-9999-241F666DD0CB}" type="presParOf" srcId="{F09AFF5D-DCAD-4EEC-9594-35BB173F8AC8}" destId="{19EC8367-1442-43C0-8AB6-A87CEAEB584E}" srcOrd="3" destOrd="0" presId="urn:microsoft.com/office/officeart/2018/2/layout/IconVerticalSolidList"/>
    <dgm:cxn modelId="{64A37CA9-294B-45A4-BDF8-AB97E85ED12D}" type="presParOf" srcId="{7B9E32C3-E9FA-43E4-BCDF-D237D9DCB935}" destId="{06B99545-BE0C-40D0-83D9-1C7DDD68102C}" srcOrd="3" destOrd="0" presId="urn:microsoft.com/office/officeart/2018/2/layout/IconVerticalSolidList"/>
    <dgm:cxn modelId="{7ECFBF75-86B7-4D52-A464-0CCE389FCF6B}" type="presParOf" srcId="{7B9E32C3-E9FA-43E4-BCDF-D237D9DCB935}" destId="{FDB8CD0B-6074-43F3-8344-E2A1B770717D}" srcOrd="4" destOrd="0" presId="urn:microsoft.com/office/officeart/2018/2/layout/IconVerticalSolidList"/>
    <dgm:cxn modelId="{EF91DE76-C960-4E6D-8486-E89BB67A1CF2}" type="presParOf" srcId="{FDB8CD0B-6074-43F3-8344-E2A1B770717D}" destId="{D1EE1044-59EC-42FB-AA6F-AA82B1B96D30}" srcOrd="0" destOrd="0" presId="urn:microsoft.com/office/officeart/2018/2/layout/IconVerticalSolidList"/>
    <dgm:cxn modelId="{F8122A6E-0921-4510-B816-4FB80293A57D}" type="presParOf" srcId="{FDB8CD0B-6074-43F3-8344-E2A1B770717D}" destId="{29E8D7BE-EF8F-4E73-972D-C550972460AF}" srcOrd="1" destOrd="0" presId="urn:microsoft.com/office/officeart/2018/2/layout/IconVerticalSolidList"/>
    <dgm:cxn modelId="{44002FE1-AF61-4B36-9D4F-B104BECC8350}" type="presParOf" srcId="{FDB8CD0B-6074-43F3-8344-E2A1B770717D}" destId="{4A399457-98B8-4B68-A5B5-B783AD7FB14C}" srcOrd="2" destOrd="0" presId="urn:microsoft.com/office/officeart/2018/2/layout/IconVerticalSolidList"/>
    <dgm:cxn modelId="{CB9C77D2-8E73-45D8-8667-67AB44A1DCAE}" type="presParOf" srcId="{FDB8CD0B-6074-43F3-8344-E2A1B770717D}" destId="{D00A5BA9-BCA2-4579-AEE3-A39809445C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488DF4-E64E-4295-B9DE-5AFCA85C66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11367D-44AE-420A-B5C3-8B9AD181C671}">
      <dgm:prSet custT="1"/>
      <dgm:spPr>
        <a:xfrm>
          <a:off x="1068938" y="0"/>
          <a:ext cx="2401489" cy="925488"/>
        </a:xfrm>
        <a:prstGeom prst="rect">
          <a:avLst/>
        </a:prstGeom>
        <a:noFill/>
        <a:ln>
          <a:noFill/>
        </a:ln>
        <a:effectLst/>
      </dgm:spPr>
      <dgm:t>
        <a:bodyPr/>
        <a:lstStyle/>
        <a:p>
          <a:pPr algn="ctr">
            <a:lnSpc>
              <a:spcPct val="100000"/>
            </a:lnSpc>
            <a:buNone/>
          </a:pPr>
          <a:r>
            <a:rPr lang="af-ZA" sz="1400">
              <a:effectLst/>
              <a:latin typeface="Ubuntu" panose="020B0504030602030204" pitchFamily="34" charset="0"/>
            </a:rPr>
            <a:t>Invest more in renewable energy</a:t>
          </a:r>
          <a:endParaRPr lang="en-US" sz="1400" b="1">
            <a:solidFill>
              <a:sysClr val="windowText" lastClr="000000">
                <a:hueOff val="0"/>
                <a:satOff val="0"/>
                <a:lumOff val="0"/>
                <a:alphaOff val="0"/>
              </a:sysClr>
            </a:solidFill>
            <a:latin typeface="Ubuntu" panose="020B0504030602030204" pitchFamily="34" charset="0"/>
            <a:ea typeface="+mn-ea"/>
            <a:cs typeface="+mn-cs"/>
          </a:endParaRPr>
        </a:p>
      </dgm:t>
    </dgm:pt>
    <dgm:pt modelId="{E36F7BED-94F2-4D86-8BDF-FA999B36D7A0}" type="parTrans" cxnId="{BB6D77E2-5A88-4466-9290-857268A4BE34}">
      <dgm:prSet/>
      <dgm:spPr/>
      <dgm:t>
        <a:bodyPr/>
        <a:lstStyle/>
        <a:p>
          <a:endParaRPr lang="en-US"/>
        </a:p>
      </dgm:t>
    </dgm:pt>
    <dgm:pt modelId="{926E65BC-8E31-4049-90CC-09ED65BDC9F5}" type="sibTrans" cxnId="{BB6D77E2-5A88-4466-9290-857268A4BE34}">
      <dgm:prSet/>
      <dgm:spPr/>
      <dgm:t>
        <a:bodyPr/>
        <a:lstStyle/>
        <a:p>
          <a:endParaRPr lang="en-US"/>
        </a:p>
      </dgm:t>
    </dgm:pt>
    <dgm:pt modelId="{AE7524E5-D290-4160-BE0A-CBCE6DEE731B}">
      <dgm:prSet custT="1"/>
      <dgm:spPr>
        <a:xfrm>
          <a:off x="1068938" y="1157255"/>
          <a:ext cx="2401489" cy="925488"/>
        </a:xfrm>
        <a:prstGeom prst="rect">
          <a:avLst/>
        </a:prstGeom>
        <a:noFill/>
        <a:ln>
          <a:noFill/>
        </a:ln>
        <a:effectLst/>
      </dgm:spPr>
      <dgm:t>
        <a:bodyPr/>
        <a:lstStyle/>
        <a:p>
          <a:pPr algn="ctr">
            <a:lnSpc>
              <a:spcPct val="100000"/>
            </a:lnSpc>
            <a:buNone/>
          </a:pPr>
          <a:r>
            <a:rPr lang="af-ZA" sz="1400">
              <a:effectLst/>
              <a:latin typeface="Ubuntu" panose="020B0504030602030204" pitchFamily="34" charset="0"/>
            </a:rPr>
            <a:t>Provide a more detailed energy consumption report</a:t>
          </a:r>
          <a:endParaRPr lang="en-US" sz="1400" b="0">
            <a:solidFill>
              <a:sysClr val="windowText" lastClr="000000">
                <a:hueOff val="0"/>
                <a:satOff val="0"/>
                <a:lumOff val="0"/>
                <a:alphaOff val="0"/>
              </a:sysClr>
            </a:solidFill>
            <a:latin typeface="Ubuntu" panose="020B0504030602030204" pitchFamily="34" charset="0"/>
            <a:ea typeface="+mn-ea"/>
            <a:cs typeface="+mn-cs"/>
          </a:endParaRPr>
        </a:p>
      </dgm:t>
    </dgm:pt>
    <dgm:pt modelId="{D965626D-B0C5-4BA8-A67F-D92D635BBD6C}" type="parTrans" cxnId="{59B16A78-FBA5-4AAF-A635-2837D9917DDF}">
      <dgm:prSet/>
      <dgm:spPr/>
      <dgm:t>
        <a:bodyPr/>
        <a:lstStyle/>
        <a:p>
          <a:endParaRPr lang="en-US"/>
        </a:p>
      </dgm:t>
    </dgm:pt>
    <dgm:pt modelId="{6C68A1D8-9E88-40FD-9FC2-DE09DFCCBCDA}" type="sibTrans" cxnId="{59B16A78-FBA5-4AAF-A635-2837D9917DDF}">
      <dgm:prSet/>
      <dgm:spPr/>
      <dgm:t>
        <a:bodyPr/>
        <a:lstStyle/>
        <a:p>
          <a:endParaRPr lang="en-US"/>
        </a:p>
      </dgm:t>
    </dgm:pt>
    <dgm:pt modelId="{EA9912D5-C570-4E55-B3EC-9881420EAEF0}">
      <dgm:prSet custT="1"/>
      <dgm:spPr>
        <a:xfrm>
          <a:off x="1068938" y="2314116"/>
          <a:ext cx="2401489" cy="925488"/>
        </a:xfrm>
        <a:prstGeom prst="rect">
          <a:avLst/>
        </a:prstGeom>
        <a:noFill/>
        <a:ln>
          <a:noFill/>
        </a:ln>
        <a:effectLst/>
      </dgm:spPr>
      <dgm:t>
        <a:bodyPr/>
        <a:lstStyle/>
        <a:p>
          <a:pPr algn="ctr">
            <a:lnSpc>
              <a:spcPct val="100000"/>
            </a:lnSpc>
            <a:buNone/>
          </a:pPr>
          <a:r>
            <a:rPr lang="en-US" sz="1400" b="0">
              <a:solidFill>
                <a:sysClr val="windowText" lastClr="000000">
                  <a:hueOff val="0"/>
                  <a:satOff val="0"/>
                  <a:lumOff val="0"/>
                  <a:alphaOff val="0"/>
                </a:sysClr>
              </a:solidFill>
              <a:latin typeface="Ubuntu"/>
              <a:ea typeface="+mn-ea"/>
              <a:cs typeface="+mn-cs"/>
            </a:rPr>
            <a:t>Communicate with customers about new offers</a:t>
          </a:r>
        </a:p>
      </dgm:t>
    </dgm:pt>
    <dgm:pt modelId="{B0DB53B5-4BA4-45F4-9EDD-5EDB3AA3C4A3}" type="parTrans" cxnId="{AF247247-BA41-4C1E-81D6-7A354F79A2A7}">
      <dgm:prSet/>
      <dgm:spPr/>
      <dgm:t>
        <a:bodyPr/>
        <a:lstStyle/>
        <a:p>
          <a:endParaRPr lang="en-US"/>
        </a:p>
      </dgm:t>
    </dgm:pt>
    <dgm:pt modelId="{535B9E81-1BE9-4B36-963F-BD11FE3BCC36}" type="sibTrans" cxnId="{AF247247-BA41-4C1E-81D6-7A354F79A2A7}">
      <dgm:prSet/>
      <dgm:spPr/>
      <dgm:t>
        <a:bodyPr/>
        <a:lstStyle/>
        <a:p>
          <a:endParaRPr lang="en-US"/>
        </a:p>
      </dgm:t>
    </dgm:pt>
    <dgm:pt modelId="{7B9E32C3-E9FA-43E4-BCDF-D237D9DCB935}" type="pres">
      <dgm:prSet presAssocID="{18488DF4-E64E-4295-B9DE-5AFCA85C6604}" presName="root" presStyleCnt="0">
        <dgm:presLayoutVars>
          <dgm:dir/>
          <dgm:resizeHandles val="exact"/>
        </dgm:presLayoutVars>
      </dgm:prSet>
      <dgm:spPr/>
    </dgm:pt>
    <dgm:pt modelId="{FB1835A6-09CD-4E30-A634-582542C5751B}" type="pres">
      <dgm:prSet presAssocID="{8E11367D-44AE-420A-B5C3-8B9AD181C671}" presName="compNode" presStyleCnt="0"/>
      <dgm:spPr/>
    </dgm:pt>
    <dgm:pt modelId="{AAFCF251-FE15-43A6-91A4-513B3ECB4D2E}" type="pres">
      <dgm:prSet presAssocID="{8E11367D-44AE-420A-B5C3-8B9AD181C671}" presName="bgRect" presStyleLbl="bgShp" presStyleIdx="0" presStyleCnt="3" custScaleY="88690"/>
      <dgm:spPr>
        <a:xfrm>
          <a:off x="0" y="67141"/>
          <a:ext cx="3470428" cy="791995"/>
        </a:xfrm>
        <a:prstGeom prst="roundRect">
          <a:avLst>
            <a:gd name="adj" fmla="val 10000"/>
          </a:avLst>
        </a:prstGeom>
        <a:solidFill>
          <a:srgbClr val="12ABDB">
            <a:tint val="40000"/>
            <a:hueOff val="0"/>
            <a:satOff val="0"/>
            <a:lumOff val="0"/>
            <a:alphaOff val="0"/>
          </a:srgbClr>
        </a:solidFill>
        <a:ln>
          <a:noFill/>
        </a:ln>
        <a:effectLst/>
      </dgm:spPr>
    </dgm:pt>
    <dgm:pt modelId="{D878B8AA-44E1-4492-AAF5-FC3AB9F158C2}" type="pres">
      <dgm:prSet presAssocID="{8E11367D-44AE-420A-B5C3-8B9AD181C671}" presName="iconRect" presStyleLbl="node1" presStyleIdx="0" presStyleCnt="3"/>
      <dgm:spPr>
        <a:xfrm>
          <a:off x="279960" y="208630"/>
          <a:ext cx="509018" cy="5090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gm:spPr>
      <dgm:extLst>
        <a:ext uri="{E40237B7-FDA0-4F09-8148-C483321AD2D9}">
          <dgm14:cNvPr xmlns:dgm14="http://schemas.microsoft.com/office/drawing/2010/diagram" id="0" name="" descr="Renewable Energy with solid fill"/>
        </a:ext>
      </dgm:extLst>
    </dgm:pt>
    <dgm:pt modelId="{291F8AE3-4D88-443B-8FB9-F0865C2A39C3}" type="pres">
      <dgm:prSet presAssocID="{8E11367D-44AE-420A-B5C3-8B9AD181C671}" presName="spaceRect" presStyleCnt="0"/>
      <dgm:spPr/>
    </dgm:pt>
    <dgm:pt modelId="{6CA99B7D-6C59-4654-BE5F-C0E176E28419}" type="pres">
      <dgm:prSet presAssocID="{8E11367D-44AE-420A-B5C3-8B9AD181C671}" presName="parTx" presStyleLbl="revTx" presStyleIdx="0" presStyleCnt="3" custLinFactY="-61791" custLinFactNeighborX="1747" custLinFactNeighborY="-100000">
        <dgm:presLayoutVars>
          <dgm:chMax val="0"/>
          <dgm:chPref val="0"/>
        </dgm:presLayoutVars>
      </dgm:prSet>
      <dgm:spPr/>
    </dgm:pt>
    <dgm:pt modelId="{02A45072-94C8-4E57-BCF7-E03C472BCCAD}" type="pres">
      <dgm:prSet presAssocID="{926E65BC-8E31-4049-90CC-09ED65BDC9F5}" presName="sibTrans" presStyleCnt="0"/>
      <dgm:spPr/>
    </dgm:pt>
    <dgm:pt modelId="{F09AFF5D-DCAD-4EEC-9594-35BB173F8AC8}" type="pres">
      <dgm:prSet presAssocID="{AE7524E5-D290-4160-BE0A-CBCE6DEE731B}" presName="compNode" presStyleCnt="0"/>
      <dgm:spPr/>
    </dgm:pt>
    <dgm:pt modelId="{6889E2CD-BAB3-4C3D-AFED-23A9FD64DF71}" type="pres">
      <dgm:prSet presAssocID="{AE7524E5-D290-4160-BE0A-CBCE6DEE731B}" presName="bgRect" presStyleLbl="bgShp" presStyleIdx="1" presStyleCnt="3" custScaleY="102542"/>
      <dgm:spPr>
        <a:xfrm>
          <a:off x="0" y="1224002"/>
          <a:ext cx="3470428" cy="791995"/>
        </a:xfrm>
        <a:prstGeom prst="roundRect">
          <a:avLst>
            <a:gd name="adj" fmla="val 10000"/>
          </a:avLst>
        </a:prstGeom>
        <a:solidFill>
          <a:srgbClr val="12ABDB">
            <a:tint val="40000"/>
            <a:hueOff val="0"/>
            <a:satOff val="0"/>
            <a:lumOff val="0"/>
            <a:alphaOff val="0"/>
          </a:srgbClr>
        </a:solidFill>
        <a:ln>
          <a:noFill/>
        </a:ln>
        <a:effectLst/>
      </dgm:spPr>
    </dgm:pt>
    <dgm:pt modelId="{5AC42D9F-BC53-4606-961C-3126A1DADFA5}" type="pres">
      <dgm:prSet presAssocID="{AE7524E5-D290-4160-BE0A-CBCE6DEE731B}" presName="iconRect" presStyleLbl="node1" presStyleIdx="1" presStyleCnt="3"/>
      <dgm:spPr>
        <a:xfrm>
          <a:off x="279960" y="1365490"/>
          <a:ext cx="509018" cy="50901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gm:spPr>
      <dgm:extLst>
        <a:ext uri="{E40237B7-FDA0-4F09-8148-C483321AD2D9}">
          <dgm14:cNvPr xmlns:dgm14="http://schemas.microsoft.com/office/drawing/2010/diagram" id="0" name="" descr="Bar chart with solid fill"/>
        </a:ext>
      </dgm:extLst>
    </dgm:pt>
    <dgm:pt modelId="{575655C1-54B3-47CA-B0B9-DB2C30C69966}" type="pres">
      <dgm:prSet presAssocID="{AE7524E5-D290-4160-BE0A-CBCE6DEE731B}" presName="spaceRect" presStyleCnt="0"/>
      <dgm:spPr/>
    </dgm:pt>
    <dgm:pt modelId="{19EC8367-1442-43C0-8AB6-A87CEAEB584E}" type="pres">
      <dgm:prSet presAssocID="{AE7524E5-D290-4160-BE0A-CBCE6DEE731B}" presName="parTx" presStyleLbl="revTx" presStyleIdx="1" presStyleCnt="3" custLinFactNeighborX="1785" custLinFactNeighborY="-6920">
        <dgm:presLayoutVars>
          <dgm:chMax val="0"/>
          <dgm:chPref val="0"/>
        </dgm:presLayoutVars>
      </dgm:prSet>
      <dgm:spPr/>
    </dgm:pt>
    <dgm:pt modelId="{06B99545-BE0C-40D0-83D9-1C7DDD68102C}" type="pres">
      <dgm:prSet presAssocID="{6C68A1D8-9E88-40FD-9FC2-DE09DFCCBCDA}" presName="sibTrans" presStyleCnt="0"/>
      <dgm:spPr/>
    </dgm:pt>
    <dgm:pt modelId="{FDB8CD0B-6074-43F3-8344-E2A1B770717D}" type="pres">
      <dgm:prSet presAssocID="{EA9912D5-C570-4E55-B3EC-9881420EAEF0}" presName="compNode" presStyleCnt="0"/>
      <dgm:spPr/>
    </dgm:pt>
    <dgm:pt modelId="{D1EE1044-59EC-42FB-AA6F-AA82B1B96D30}" type="pres">
      <dgm:prSet presAssocID="{EA9912D5-C570-4E55-B3EC-9881420EAEF0}" presName="bgRect" presStyleLbl="bgShp" presStyleIdx="2" presStyleCnt="3" custScaleY="102542"/>
      <dgm:spPr>
        <a:xfrm>
          <a:off x="0" y="2380862"/>
          <a:ext cx="3470428" cy="791995"/>
        </a:xfrm>
        <a:prstGeom prst="roundRect">
          <a:avLst>
            <a:gd name="adj" fmla="val 10000"/>
          </a:avLst>
        </a:prstGeom>
        <a:solidFill>
          <a:srgbClr val="12ABDB">
            <a:tint val="40000"/>
            <a:hueOff val="0"/>
            <a:satOff val="0"/>
            <a:lumOff val="0"/>
            <a:alphaOff val="0"/>
          </a:srgbClr>
        </a:solidFill>
        <a:ln>
          <a:noFill/>
        </a:ln>
        <a:effectLst/>
      </dgm:spPr>
    </dgm:pt>
    <dgm:pt modelId="{29E8D7BE-EF8F-4E73-972D-C550972460AF}" type="pres">
      <dgm:prSet presAssocID="{EA9912D5-C570-4E55-B3EC-9881420EAEF0}" presName="iconRect" presStyleLbl="node1" presStyleIdx="2" presStyleCnt="3"/>
      <dgm:spPr>
        <a:xfrm>
          <a:off x="279960" y="2522351"/>
          <a:ext cx="509018" cy="509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gm:spPr>
      <dgm:extLst>
        <a:ext uri="{E40237B7-FDA0-4F09-8148-C483321AD2D9}">
          <dgm14:cNvPr xmlns:dgm14="http://schemas.microsoft.com/office/drawing/2010/diagram" id="0" name="" descr="Chat"/>
        </a:ext>
      </dgm:extLst>
    </dgm:pt>
    <dgm:pt modelId="{4A399457-98B8-4B68-A5B5-B783AD7FB14C}" type="pres">
      <dgm:prSet presAssocID="{EA9912D5-C570-4E55-B3EC-9881420EAEF0}" presName="spaceRect" presStyleCnt="0"/>
      <dgm:spPr/>
    </dgm:pt>
    <dgm:pt modelId="{D00A5BA9-BCA2-4579-AEE3-A39809445CEB}" type="pres">
      <dgm:prSet presAssocID="{EA9912D5-C570-4E55-B3EC-9881420EAEF0}" presName="parTx" presStyleLbl="revTx" presStyleIdx="2" presStyleCnt="3" custScaleX="100000" custLinFactNeighborX="-813" custLinFactNeighborY="837">
        <dgm:presLayoutVars>
          <dgm:chMax val="0"/>
          <dgm:chPref val="0"/>
        </dgm:presLayoutVars>
      </dgm:prSet>
      <dgm:spPr/>
    </dgm:pt>
  </dgm:ptLst>
  <dgm:cxnLst>
    <dgm:cxn modelId="{DA63DA46-6B48-49F4-A6F5-80A804725B5E}" type="presOf" srcId="{8E11367D-44AE-420A-B5C3-8B9AD181C671}" destId="{6CA99B7D-6C59-4654-BE5F-C0E176E28419}" srcOrd="0" destOrd="0" presId="urn:microsoft.com/office/officeart/2018/2/layout/IconVerticalSolidList"/>
    <dgm:cxn modelId="{AF247247-BA41-4C1E-81D6-7A354F79A2A7}" srcId="{18488DF4-E64E-4295-B9DE-5AFCA85C6604}" destId="{EA9912D5-C570-4E55-B3EC-9881420EAEF0}" srcOrd="2" destOrd="0" parTransId="{B0DB53B5-4BA4-45F4-9EDD-5EDB3AA3C4A3}" sibTransId="{535B9E81-1BE9-4B36-963F-BD11FE3BCC36}"/>
    <dgm:cxn modelId="{E811F053-2733-4461-AE8D-FB1254BDF99F}" type="presOf" srcId="{18488DF4-E64E-4295-B9DE-5AFCA85C6604}" destId="{7B9E32C3-E9FA-43E4-BCDF-D237D9DCB935}" srcOrd="0" destOrd="0" presId="urn:microsoft.com/office/officeart/2018/2/layout/IconVerticalSolidList"/>
    <dgm:cxn modelId="{59B16A78-FBA5-4AAF-A635-2837D9917DDF}" srcId="{18488DF4-E64E-4295-B9DE-5AFCA85C6604}" destId="{AE7524E5-D290-4160-BE0A-CBCE6DEE731B}" srcOrd="1" destOrd="0" parTransId="{D965626D-B0C5-4BA8-A67F-D92D635BBD6C}" sibTransId="{6C68A1D8-9E88-40FD-9FC2-DE09DFCCBCDA}"/>
    <dgm:cxn modelId="{F4598C8A-6BD4-4F8D-88B5-D63C3870563C}" type="presOf" srcId="{AE7524E5-D290-4160-BE0A-CBCE6DEE731B}" destId="{19EC8367-1442-43C0-8AB6-A87CEAEB584E}" srcOrd="0" destOrd="0" presId="urn:microsoft.com/office/officeart/2018/2/layout/IconVerticalSolidList"/>
    <dgm:cxn modelId="{8FCE9BBB-B215-4BB1-8007-529EE232C779}" type="presOf" srcId="{EA9912D5-C570-4E55-B3EC-9881420EAEF0}" destId="{D00A5BA9-BCA2-4579-AEE3-A39809445CEB}" srcOrd="0" destOrd="0" presId="urn:microsoft.com/office/officeart/2018/2/layout/IconVerticalSolidList"/>
    <dgm:cxn modelId="{BB6D77E2-5A88-4466-9290-857268A4BE34}" srcId="{18488DF4-E64E-4295-B9DE-5AFCA85C6604}" destId="{8E11367D-44AE-420A-B5C3-8B9AD181C671}" srcOrd="0" destOrd="0" parTransId="{E36F7BED-94F2-4D86-8BDF-FA999B36D7A0}" sibTransId="{926E65BC-8E31-4049-90CC-09ED65BDC9F5}"/>
    <dgm:cxn modelId="{F9B3EE18-8E9E-4BE5-A246-4B9D48B74609}" type="presParOf" srcId="{7B9E32C3-E9FA-43E4-BCDF-D237D9DCB935}" destId="{FB1835A6-09CD-4E30-A634-582542C5751B}" srcOrd="0" destOrd="0" presId="urn:microsoft.com/office/officeart/2018/2/layout/IconVerticalSolidList"/>
    <dgm:cxn modelId="{91F63FA0-C272-4152-9285-5C089526E5CA}" type="presParOf" srcId="{FB1835A6-09CD-4E30-A634-582542C5751B}" destId="{AAFCF251-FE15-43A6-91A4-513B3ECB4D2E}" srcOrd="0" destOrd="0" presId="urn:microsoft.com/office/officeart/2018/2/layout/IconVerticalSolidList"/>
    <dgm:cxn modelId="{FF166AEB-188D-4E8C-A9F9-5BECB9DEA302}" type="presParOf" srcId="{FB1835A6-09CD-4E30-A634-582542C5751B}" destId="{D878B8AA-44E1-4492-AAF5-FC3AB9F158C2}" srcOrd="1" destOrd="0" presId="urn:microsoft.com/office/officeart/2018/2/layout/IconVerticalSolidList"/>
    <dgm:cxn modelId="{9F34E4E7-AFA3-4C56-8174-D1199F3F0183}" type="presParOf" srcId="{FB1835A6-09CD-4E30-A634-582542C5751B}" destId="{291F8AE3-4D88-443B-8FB9-F0865C2A39C3}" srcOrd="2" destOrd="0" presId="urn:microsoft.com/office/officeart/2018/2/layout/IconVerticalSolidList"/>
    <dgm:cxn modelId="{51D30FB0-CC67-4382-A8FF-C494E8A5DB69}" type="presParOf" srcId="{FB1835A6-09CD-4E30-A634-582542C5751B}" destId="{6CA99B7D-6C59-4654-BE5F-C0E176E28419}" srcOrd="3" destOrd="0" presId="urn:microsoft.com/office/officeart/2018/2/layout/IconVerticalSolidList"/>
    <dgm:cxn modelId="{3CA9CC5C-60B8-407E-856D-D76475855F1B}" type="presParOf" srcId="{7B9E32C3-E9FA-43E4-BCDF-D237D9DCB935}" destId="{02A45072-94C8-4E57-BCF7-E03C472BCCAD}" srcOrd="1" destOrd="0" presId="urn:microsoft.com/office/officeart/2018/2/layout/IconVerticalSolidList"/>
    <dgm:cxn modelId="{78B8AD90-8BB4-488D-8176-AC2F3A8B38C1}" type="presParOf" srcId="{7B9E32C3-E9FA-43E4-BCDF-D237D9DCB935}" destId="{F09AFF5D-DCAD-4EEC-9594-35BB173F8AC8}" srcOrd="2" destOrd="0" presId="urn:microsoft.com/office/officeart/2018/2/layout/IconVerticalSolidList"/>
    <dgm:cxn modelId="{2FF21DCC-15FF-4F9F-9D26-818AAFCFCD6C}" type="presParOf" srcId="{F09AFF5D-DCAD-4EEC-9594-35BB173F8AC8}" destId="{6889E2CD-BAB3-4C3D-AFED-23A9FD64DF71}" srcOrd="0" destOrd="0" presId="urn:microsoft.com/office/officeart/2018/2/layout/IconVerticalSolidList"/>
    <dgm:cxn modelId="{2C055EF4-8E4C-44C0-9A74-5D5C0FC05B44}" type="presParOf" srcId="{F09AFF5D-DCAD-4EEC-9594-35BB173F8AC8}" destId="{5AC42D9F-BC53-4606-961C-3126A1DADFA5}" srcOrd="1" destOrd="0" presId="urn:microsoft.com/office/officeart/2018/2/layout/IconVerticalSolidList"/>
    <dgm:cxn modelId="{712BB523-D240-4A0E-82F8-2666BDFB0B14}" type="presParOf" srcId="{F09AFF5D-DCAD-4EEC-9594-35BB173F8AC8}" destId="{575655C1-54B3-47CA-B0B9-DB2C30C69966}" srcOrd="2" destOrd="0" presId="urn:microsoft.com/office/officeart/2018/2/layout/IconVerticalSolidList"/>
    <dgm:cxn modelId="{09ED0508-5F7F-43C2-956B-A016A1B5BD4E}" type="presParOf" srcId="{F09AFF5D-DCAD-4EEC-9594-35BB173F8AC8}" destId="{19EC8367-1442-43C0-8AB6-A87CEAEB584E}" srcOrd="3" destOrd="0" presId="urn:microsoft.com/office/officeart/2018/2/layout/IconVerticalSolidList"/>
    <dgm:cxn modelId="{01EA5430-DA75-4806-942C-F8ED0C227663}" type="presParOf" srcId="{7B9E32C3-E9FA-43E4-BCDF-D237D9DCB935}" destId="{06B99545-BE0C-40D0-83D9-1C7DDD68102C}" srcOrd="3" destOrd="0" presId="urn:microsoft.com/office/officeart/2018/2/layout/IconVerticalSolidList"/>
    <dgm:cxn modelId="{438B41CD-84E8-4DB9-8B01-CECD08D449ED}" type="presParOf" srcId="{7B9E32C3-E9FA-43E4-BCDF-D237D9DCB935}" destId="{FDB8CD0B-6074-43F3-8344-E2A1B770717D}" srcOrd="4" destOrd="0" presId="urn:microsoft.com/office/officeart/2018/2/layout/IconVerticalSolidList"/>
    <dgm:cxn modelId="{E6397086-5428-4F04-A575-8E8029C818D1}" type="presParOf" srcId="{FDB8CD0B-6074-43F3-8344-E2A1B770717D}" destId="{D1EE1044-59EC-42FB-AA6F-AA82B1B96D30}" srcOrd="0" destOrd="0" presId="urn:microsoft.com/office/officeart/2018/2/layout/IconVerticalSolidList"/>
    <dgm:cxn modelId="{C56CCC2D-E8C4-4C9E-BB6B-4854D0CE9F27}" type="presParOf" srcId="{FDB8CD0B-6074-43F3-8344-E2A1B770717D}" destId="{29E8D7BE-EF8F-4E73-972D-C550972460AF}" srcOrd="1" destOrd="0" presId="urn:microsoft.com/office/officeart/2018/2/layout/IconVerticalSolidList"/>
    <dgm:cxn modelId="{7118D743-EA16-47DA-8E59-3AFA5383413D}" type="presParOf" srcId="{FDB8CD0B-6074-43F3-8344-E2A1B770717D}" destId="{4A399457-98B8-4B68-A5B5-B783AD7FB14C}" srcOrd="2" destOrd="0" presId="urn:microsoft.com/office/officeart/2018/2/layout/IconVerticalSolidList"/>
    <dgm:cxn modelId="{4D380673-F575-40DF-AE95-EDBA5ABF6860}" type="presParOf" srcId="{FDB8CD0B-6074-43F3-8344-E2A1B770717D}" destId="{D00A5BA9-BCA2-4579-AEE3-A39809445CEB}"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5538D4-29B6-4091-82EC-3826DFE8A2DD}" type="doc">
      <dgm:prSet loTypeId="urn:microsoft.com/office/officeart/2005/8/layout/hChevron3" loCatId="process" qsTypeId="urn:microsoft.com/office/officeart/2005/8/quickstyle/simple1" qsCatId="simple" csTypeId="urn:microsoft.com/office/officeart/2005/8/colors/accent1_2" csCatId="accent1" phldr="1"/>
      <dgm:spPr/>
    </dgm:pt>
    <dgm:pt modelId="{C2540DF6-937A-46DD-BC75-828E0CF2F84E}">
      <dgm:prSet phldrT="[Text]"/>
      <dgm:spPr>
        <a:solidFill>
          <a:srgbClr val="2C0C3E"/>
        </a:solidFill>
      </dgm:spPr>
      <dgm:t>
        <a:bodyPr/>
        <a:lstStyle/>
        <a:p>
          <a:pPr algn="ctr" rtl="0"/>
          <a:r>
            <a:rPr lang="en-US" b="1">
              <a:latin typeface="Ubuntu"/>
            </a:rPr>
            <a:t>Awareness</a:t>
          </a:r>
          <a:r>
            <a:rPr lang="en-US">
              <a:latin typeface="Ubuntu"/>
            </a:rPr>
            <a:t>  </a:t>
          </a:r>
          <a:endParaRPr lang="en-CA" b="0">
            <a:latin typeface="Ubuntu"/>
          </a:endParaRPr>
        </a:p>
      </dgm:t>
    </dgm:pt>
    <dgm:pt modelId="{01E14293-AB8A-4BD2-9500-85D0E40268FB}" type="parTrans" cxnId="{31F53070-DD63-4400-9BF9-0EC53877CB4B}">
      <dgm:prSet/>
      <dgm:spPr/>
      <dgm:t>
        <a:bodyPr/>
        <a:lstStyle/>
        <a:p>
          <a:pPr algn="ctr"/>
          <a:endParaRPr lang="en-CA"/>
        </a:p>
      </dgm:t>
    </dgm:pt>
    <dgm:pt modelId="{0C4799C0-5B03-4209-B443-7B88E957B294}" type="sibTrans" cxnId="{31F53070-DD63-4400-9BF9-0EC53877CB4B}">
      <dgm:prSet/>
      <dgm:spPr/>
      <dgm:t>
        <a:bodyPr/>
        <a:lstStyle/>
        <a:p>
          <a:pPr algn="ctr"/>
          <a:endParaRPr lang="en-CA"/>
        </a:p>
      </dgm:t>
    </dgm:pt>
    <dgm:pt modelId="{66E59D76-7EEF-4596-8BB1-BBA47A637F73}">
      <dgm:prSet phldrT="[Text]"/>
      <dgm:spPr>
        <a:solidFill>
          <a:srgbClr val="FF304C"/>
        </a:solidFill>
      </dgm:spPr>
      <dgm:t>
        <a:bodyPr/>
        <a:lstStyle/>
        <a:p>
          <a:pPr algn="ctr"/>
          <a:r>
            <a:rPr lang="en-US" b="1">
              <a:latin typeface="Ubuntu"/>
            </a:rPr>
            <a:t>Loyalty</a:t>
          </a:r>
          <a:endParaRPr lang="en-CA" b="0">
            <a:latin typeface="Ubuntu"/>
          </a:endParaRPr>
        </a:p>
      </dgm:t>
    </dgm:pt>
    <dgm:pt modelId="{5010B5BB-E1F2-41E6-AC65-BFEC30DF2EDC}" type="parTrans" cxnId="{B266743B-810D-45BE-8F17-D28F2FA709C3}">
      <dgm:prSet/>
      <dgm:spPr/>
      <dgm:t>
        <a:bodyPr/>
        <a:lstStyle/>
        <a:p>
          <a:pPr algn="ctr"/>
          <a:endParaRPr lang="en-CA"/>
        </a:p>
      </dgm:t>
    </dgm:pt>
    <dgm:pt modelId="{8C3A42CB-3B9E-4292-9A36-CE230553A54F}" type="sibTrans" cxnId="{B266743B-810D-45BE-8F17-D28F2FA709C3}">
      <dgm:prSet/>
      <dgm:spPr/>
      <dgm:t>
        <a:bodyPr/>
        <a:lstStyle/>
        <a:p>
          <a:pPr algn="ctr"/>
          <a:endParaRPr lang="en-CA"/>
        </a:p>
      </dgm:t>
    </dgm:pt>
    <dgm:pt modelId="{0BF61147-633D-47E3-BD2F-E5A6ACAC8BD6}">
      <dgm:prSet phldr="0"/>
      <dgm:spPr>
        <a:solidFill>
          <a:srgbClr val="FF304C"/>
        </a:solidFill>
      </dgm:spPr>
      <dgm:t>
        <a:bodyPr/>
        <a:lstStyle/>
        <a:p>
          <a:r>
            <a:rPr lang="en-US" b="1">
              <a:latin typeface="Ubuntu"/>
            </a:rPr>
            <a:t>Purchase</a:t>
          </a:r>
          <a:endParaRPr lang="en-US">
            <a:latin typeface="Ubuntu"/>
          </a:endParaRPr>
        </a:p>
      </dgm:t>
    </dgm:pt>
    <dgm:pt modelId="{34F8B880-4590-490E-BAF6-403DB92CFD89}" type="parTrans" cxnId="{2C3E77B4-EC83-4988-A7F7-E2A3B373C24A}">
      <dgm:prSet/>
      <dgm:spPr/>
      <dgm:t>
        <a:bodyPr/>
        <a:lstStyle/>
        <a:p>
          <a:endParaRPr lang="en-CA"/>
        </a:p>
      </dgm:t>
    </dgm:pt>
    <dgm:pt modelId="{FFFB0144-BBF3-4AAB-8082-CE460EC4239F}" type="sibTrans" cxnId="{2C3E77B4-EC83-4988-A7F7-E2A3B373C24A}">
      <dgm:prSet/>
      <dgm:spPr/>
      <dgm:t>
        <a:bodyPr/>
        <a:lstStyle/>
        <a:p>
          <a:endParaRPr lang="en-CA"/>
        </a:p>
      </dgm:t>
    </dgm:pt>
    <dgm:pt modelId="{5B7A6CAE-F2C9-461B-8FC6-E8991150A135}">
      <dgm:prSet phldr="0"/>
      <dgm:spPr>
        <a:solidFill>
          <a:srgbClr val="12ABDB"/>
        </a:solidFill>
      </dgm:spPr>
      <dgm:t>
        <a:bodyPr/>
        <a:lstStyle/>
        <a:p>
          <a:r>
            <a:rPr lang="en-US" b="1">
              <a:latin typeface="Ubuntu"/>
            </a:rPr>
            <a:t>Evaluation</a:t>
          </a:r>
          <a:r>
            <a:rPr lang="en-US">
              <a:latin typeface="Ubuntu"/>
            </a:rPr>
            <a:t> </a:t>
          </a:r>
        </a:p>
      </dgm:t>
    </dgm:pt>
    <dgm:pt modelId="{FB742EE6-4E7A-4896-A12A-3C13E5709082}" type="parTrans" cxnId="{F21C741A-9B0A-4566-884D-A86FA10A1BC2}">
      <dgm:prSet/>
      <dgm:spPr/>
      <dgm:t>
        <a:bodyPr/>
        <a:lstStyle/>
        <a:p>
          <a:endParaRPr lang="en-CA"/>
        </a:p>
      </dgm:t>
    </dgm:pt>
    <dgm:pt modelId="{D67986E8-8055-45B9-AF39-1E6F1F242C83}" type="sibTrans" cxnId="{F21C741A-9B0A-4566-884D-A86FA10A1BC2}">
      <dgm:prSet/>
      <dgm:spPr/>
      <dgm:t>
        <a:bodyPr/>
        <a:lstStyle/>
        <a:p>
          <a:endParaRPr lang="en-CA"/>
        </a:p>
      </dgm:t>
    </dgm:pt>
    <dgm:pt modelId="{C6B3CFE3-A9A6-40C6-853E-CC5E5FEC02AA}">
      <dgm:prSet phldr="0"/>
      <dgm:spPr/>
      <dgm:t>
        <a:bodyPr/>
        <a:lstStyle/>
        <a:p>
          <a:pPr rtl="0"/>
          <a:r>
            <a:rPr lang="en-US" b="1">
              <a:latin typeface="Ubuntu"/>
            </a:rPr>
            <a:t>Consideration   </a:t>
          </a:r>
          <a:endParaRPr lang="en-US">
            <a:latin typeface="Ubuntu"/>
          </a:endParaRPr>
        </a:p>
      </dgm:t>
    </dgm:pt>
    <dgm:pt modelId="{3B2D6783-96C5-45B1-A09C-D0ED4651E927}" type="parTrans" cxnId="{C0F06535-35C4-409B-A2F7-DA65E5822A22}">
      <dgm:prSet/>
      <dgm:spPr/>
      <dgm:t>
        <a:bodyPr/>
        <a:lstStyle/>
        <a:p>
          <a:endParaRPr lang="en-CA"/>
        </a:p>
      </dgm:t>
    </dgm:pt>
    <dgm:pt modelId="{61F1B4FE-0B00-406C-A6AE-4D4EF3D91455}" type="sibTrans" cxnId="{C0F06535-35C4-409B-A2F7-DA65E5822A22}">
      <dgm:prSet/>
      <dgm:spPr/>
      <dgm:t>
        <a:bodyPr/>
        <a:lstStyle/>
        <a:p>
          <a:endParaRPr lang="en-CA"/>
        </a:p>
      </dgm:t>
    </dgm:pt>
    <dgm:pt modelId="{8BB03EC0-6634-4984-A6CE-6A287C9CC812}" type="pres">
      <dgm:prSet presAssocID="{DE5538D4-29B6-4091-82EC-3826DFE8A2DD}" presName="Name0" presStyleCnt="0">
        <dgm:presLayoutVars>
          <dgm:dir/>
          <dgm:resizeHandles val="exact"/>
        </dgm:presLayoutVars>
      </dgm:prSet>
      <dgm:spPr/>
    </dgm:pt>
    <dgm:pt modelId="{BA70EC7E-484B-403F-B808-23F1108122FD}" type="pres">
      <dgm:prSet presAssocID="{C2540DF6-937A-46DD-BC75-828E0CF2F84E}" presName="parTxOnly" presStyleLbl="node1" presStyleIdx="0" presStyleCnt="5">
        <dgm:presLayoutVars>
          <dgm:bulletEnabled val="1"/>
        </dgm:presLayoutVars>
      </dgm:prSet>
      <dgm:spPr/>
    </dgm:pt>
    <dgm:pt modelId="{9CF95E7F-E8DE-4B81-BB64-E9BC06AEA527}" type="pres">
      <dgm:prSet presAssocID="{0C4799C0-5B03-4209-B443-7B88E957B294}" presName="parSpace" presStyleCnt="0"/>
      <dgm:spPr/>
    </dgm:pt>
    <dgm:pt modelId="{5F456CA4-77BF-46FB-AF46-BCF9ACD784AE}" type="pres">
      <dgm:prSet presAssocID="{C6B3CFE3-A9A6-40C6-853E-CC5E5FEC02AA}" presName="parTxOnly" presStyleLbl="node1" presStyleIdx="1" presStyleCnt="5">
        <dgm:presLayoutVars>
          <dgm:bulletEnabled val="1"/>
        </dgm:presLayoutVars>
      </dgm:prSet>
      <dgm:spPr/>
    </dgm:pt>
    <dgm:pt modelId="{3EEE6B36-FE7D-4C26-9454-097FD6DEB899}" type="pres">
      <dgm:prSet presAssocID="{61F1B4FE-0B00-406C-A6AE-4D4EF3D91455}" presName="parSpace" presStyleCnt="0"/>
      <dgm:spPr/>
    </dgm:pt>
    <dgm:pt modelId="{57C96B10-89F0-469B-BB0C-2C33119BE70A}" type="pres">
      <dgm:prSet presAssocID="{5B7A6CAE-F2C9-461B-8FC6-E8991150A135}" presName="parTxOnly" presStyleLbl="node1" presStyleIdx="2" presStyleCnt="5">
        <dgm:presLayoutVars>
          <dgm:bulletEnabled val="1"/>
        </dgm:presLayoutVars>
      </dgm:prSet>
      <dgm:spPr/>
    </dgm:pt>
    <dgm:pt modelId="{2263A7C9-521C-495C-AE59-09DF006D0B17}" type="pres">
      <dgm:prSet presAssocID="{D67986E8-8055-45B9-AF39-1E6F1F242C83}" presName="parSpace" presStyleCnt="0"/>
      <dgm:spPr/>
    </dgm:pt>
    <dgm:pt modelId="{3FEF6091-9380-41DC-9F67-40A5B360F0A6}" type="pres">
      <dgm:prSet presAssocID="{0BF61147-633D-47E3-BD2F-E5A6ACAC8BD6}" presName="parTxOnly" presStyleLbl="node1" presStyleIdx="3" presStyleCnt="5">
        <dgm:presLayoutVars>
          <dgm:bulletEnabled val="1"/>
        </dgm:presLayoutVars>
      </dgm:prSet>
      <dgm:spPr/>
    </dgm:pt>
    <dgm:pt modelId="{52FBC25B-356A-45D2-9657-EC02049E8EED}" type="pres">
      <dgm:prSet presAssocID="{FFFB0144-BBF3-4AAB-8082-CE460EC4239F}" presName="parSpace" presStyleCnt="0"/>
      <dgm:spPr/>
    </dgm:pt>
    <dgm:pt modelId="{45582E2F-11F1-4438-BB69-CA78AD6FFCEC}" type="pres">
      <dgm:prSet presAssocID="{66E59D76-7EEF-4596-8BB1-BBA47A637F73}" presName="parTxOnly" presStyleLbl="node1" presStyleIdx="4" presStyleCnt="5">
        <dgm:presLayoutVars>
          <dgm:bulletEnabled val="1"/>
        </dgm:presLayoutVars>
      </dgm:prSet>
      <dgm:spPr>
        <a:solidFill>
          <a:srgbClr val="85D115"/>
        </a:solidFill>
      </dgm:spPr>
    </dgm:pt>
  </dgm:ptLst>
  <dgm:cxnLst>
    <dgm:cxn modelId="{B2B3A302-9F71-4CF4-B26A-D7181D3B1F24}" type="presOf" srcId="{C6B3CFE3-A9A6-40C6-853E-CC5E5FEC02AA}" destId="{5F456CA4-77BF-46FB-AF46-BCF9ACD784AE}" srcOrd="0" destOrd="0" presId="urn:microsoft.com/office/officeart/2005/8/layout/hChevron3"/>
    <dgm:cxn modelId="{F21C741A-9B0A-4566-884D-A86FA10A1BC2}" srcId="{DE5538D4-29B6-4091-82EC-3826DFE8A2DD}" destId="{5B7A6CAE-F2C9-461B-8FC6-E8991150A135}" srcOrd="2" destOrd="0" parTransId="{FB742EE6-4E7A-4896-A12A-3C13E5709082}" sibTransId="{D67986E8-8055-45B9-AF39-1E6F1F242C83}"/>
    <dgm:cxn modelId="{7C162D24-0AD5-48CF-99CF-0629C86C0E75}" type="presOf" srcId="{DE5538D4-29B6-4091-82EC-3826DFE8A2DD}" destId="{8BB03EC0-6634-4984-A6CE-6A287C9CC812}" srcOrd="0" destOrd="0" presId="urn:microsoft.com/office/officeart/2005/8/layout/hChevron3"/>
    <dgm:cxn modelId="{C0F06535-35C4-409B-A2F7-DA65E5822A22}" srcId="{DE5538D4-29B6-4091-82EC-3826DFE8A2DD}" destId="{C6B3CFE3-A9A6-40C6-853E-CC5E5FEC02AA}" srcOrd="1" destOrd="0" parTransId="{3B2D6783-96C5-45B1-A09C-D0ED4651E927}" sibTransId="{61F1B4FE-0B00-406C-A6AE-4D4EF3D91455}"/>
    <dgm:cxn modelId="{B266743B-810D-45BE-8F17-D28F2FA709C3}" srcId="{DE5538D4-29B6-4091-82EC-3826DFE8A2DD}" destId="{66E59D76-7EEF-4596-8BB1-BBA47A637F73}" srcOrd="4" destOrd="0" parTransId="{5010B5BB-E1F2-41E6-AC65-BFEC30DF2EDC}" sibTransId="{8C3A42CB-3B9E-4292-9A36-CE230553A54F}"/>
    <dgm:cxn modelId="{62B65D3E-1097-4288-AA82-5BFDC4C0B56A}" type="presOf" srcId="{5B7A6CAE-F2C9-461B-8FC6-E8991150A135}" destId="{57C96B10-89F0-469B-BB0C-2C33119BE70A}" srcOrd="0" destOrd="0" presId="urn:microsoft.com/office/officeart/2005/8/layout/hChevron3"/>
    <dgm:cxn modelId="{6065FF47-E40F-4F76-9DCE-0FBAE20A43BB}" type="presOf" srcId="{66E59D76-7EEF-4596-8BB1-BBA47A637F73}" destId="{45582E2F-11F1-4438-BB69-CA78AD6FFCEC}" srcOrd="0" destOrd="0" presId="urn:microsoft.com/office/officeart/2005/8/layout/hChevron3"/>
    <dgm:cxn modelId="{31F53070-DD63-4400-9BF9-0EC53877CB4B}" srcId="{DE5538D4-29B6-4091-82EC-3826DFE8A2DD}" destId="{C2540DF6-937A-46DD-BC75-828E0CF2F84E}" srcOrd="0" destOrd="0" parTransId="{01E14293-AB8A-4BD2-9500-85D0E40268FB}" sibTransId="{0C4799C0-5B03-4209-B443-7B88E957B294}"/>
    <dgm:cxn modelId="{E56C4678-0C67-4BE3-99C2-73789D2EADD0}" type="presOf" srcId="{0BF61147-633D-47E3-BD2F-E5A6ACAC8BD6}" destId="{3FEF6091-9380-41DC-9F67-40A5B360F0A6}" srcOrd="0" destOrd="0" presId="urn:microsoft.com/office/officeart/2005/8/layout/hChevron3"/>
    <dgm:cxn modelId="{2C3E77B4-EC83-4988-A7F7-E2A3B373C24A}" srcId="{DE5538D4-29B6-4091-82EC-3826DFE8A2DD}" destId="{0BF61147-633D-47E3-BD2F-E5A6ACAC8BD6}" srcOrd="3" destOrd="0" parTransId="{34F8B880-4590-490E-BAF6-403DB92CFD89}" sibTransId="{FFFB0144-BBF3-4AAB-8082-CE460EC4239F}"/>
    <dgm:cxn modelId="{255A3CE1-0029-49AB-A2BE-2FA88F2208EF}" type="presOf" srcId="{C2540DF6-937A-46DD-BC75-828E0CF2F84E}" destId="{BA70EC7E-484B-403F-B808-23F1108122FD}" srcOrd="0" destOrd="0" presId="urn:microsoft.com/office/officeart/2005/8/layout/hChevron3"/>
    <dgm:cxn modelId="{89F0909B-7B6B-4D12-BFF2-AAED3C70B81F}" type="presParOf" srcId="{8BB03EC0-6634-4984-A6CE-6A287C9CC812}" destId="{BA70EC7E-484B-403F-B808-23F1108122FD}" srcOrd="0" destOrd="0" presId="urn:microsoft.com/office/officeart/2005/8/layout/hChevron3"/>
    <dgm:cxn modelId="{D31B3FFD-4C0F-411E-91F7-0BFA02C06419}" type="presParOf" srcId="{8BB03EC0-6634-4984-A6CE-6A287C9CC812}" destId="{9CF95E7F-E8DE-4B81-BB64-E9BC06AEA527}" srcOrd="1" destOrd="0" presId="urn:microsoft.com/office/officeart/2005/8/layout/hChevron3"/>
    <dgm:cxn modelId="{BD3CFFFB-7718-462F-916D-3B4778E2DB5C}" type="presParOf" srcId="{8BB03EC0-6634-4984-A6CE-6A287C9CC812}" destId="{5F456CA4-77BF-46FB-AF46-BCF9ACD784AE}" srcOrd="2" destOrd="0" presId="urn:microsoft.com/office/officeart/2005/8/layout/hChevron3"/>
    <dgm:cxn modelId="{ED91DEF5-D019-4B64-A6BF-3431321D780F}" type="presParOf" srcId="{8BB03EC0-6634-4984-A6CE-6A287C9CC812}" destId="{3EEE6B36-FE7D-4C26-9454-097FD6DEB899}" srcOrd="3" destOrd="0" presId="urn:microsoft.com/office/officeart/2005/8/layout/hChevron3"/>
    <dgm:cxn modelId="{4DDFD88D-1955-4F53-A96A-99E09C1B9BBE}" type="presParOf" srcId="{8BB03EC0-6634-4984-A6CE-6A287C9CC812}" destId="{57C96B10-89F0-469B-BB0C-2C33119BE70A}" srcOrd="4" destOrd="0" presId="urn:microsoft.com/office/officeart/2005/8/layout/hChevron3"/>
    <dgm:cxn modelId="{5B777496-BC0F-46AC-9ADA-299F39BFC0E8}" type="presParOf" srcId="{8BB03EC0-6634-4984-A6CE-6A287C9CC812}" destId="{2263A7C9-521C-495C-AE59-09DF006D0B17}" srcOrd="5" destOrd="0" presId="urn:microsoft.com/office/officeart/2005/8/layout/hChevron3"/>
    <dgm:cxn modelId="{CF806059-96BA-40B8-B4BF-F52903B9C40A}" type="presParOf" srcId="{8BB03EC0-6634-4984-A6CE-6A287C9CC812}" destId="{3FEF6091-9380-41DC-9F67-40A5B360F0A6}" srcOrd="6" destOrd="0" presId="urn:microsoft.com/office/officeart/2005/8/layout/hChevron3"/>
    <dgm:cxn modelId="{BC0273C8-185F-49C6-80FA-CF318C1EE539}" type="presParOf" srcId="{8BB03EC0-6634-4984-A6CE-6A287C9CC812}" destId="{52FBC25B-356A-45D2-9657-EC02049E8EED}" srcOrd="7" destOrd="0" presId="urn:microsoft.com/office/officeart/2005/8/layout/hChevron3"/>
    <dgm:cxn modelId="{0418CBFC-2144-476B-A291-C0FBE4DEB26F}" type="presParOf" srcId="{8BB03EC0-6634-4984-A6CE-6A287C9CC812}" destId="{45582E2F-11F1-4438-BB69-CA78AD6FFCE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418F14F-2FD9-4624-BD66-87663403720A}" type="doc">
      <dgm:prSet loTypeId="urn:microsoft.com/office/officeart/2016/7/layout/VerticalDownArrowProcess" loCatId="process" qsTypeId="urn:microsoft.com/office/officeart/2005/8/quickstyle/simple1" qsCatId="simple" csTypeId="urn:microsoft.com/office/officeart/2005/8/colors/colorful2" csCatId="colorful"/>
      <dgm:spPr/>
      <dgm:t>
        <a:bodyPr/>
        <a:lstStyle/>
        <a:p>
          <a:endParaRPr lang="en-US"/>
        </a:p>
      </dgm:t>
    </dgm:pt>
    <dgm:pt modelId="{CB2CEA73-374F-4876-A293-1921E3D30EA2}">
      <dgm:prSet/>
      <dgm:spPr/>
      <dgm:t>
        <a:bodyPr/>
        <a:lstStyle/>
        <a:p>
          <a:r>
            <a:rPr lang="tr-TR" err="1"/>
            <a:t>Tokenization</a:t>
          </a:r>
          <a:endParaRPr lang="en-US" err="1"/>
        </a:p>
      </dgm:t>
    </dgm:pt>
    <dgm:pt modelId="{3C236836-1895-49DB-9E3F-3133996B5D5F}" type="parTrans" cxnId="{A8337A9C-3B6A-4697-BEB2-A50071DC4BD1}">
      <dgm:prSet/>
      <dgm:spPr/>
      <dgm:t>
        <a:bodyPr/>
        <a:lstStyle/>
        <a:p>
          <a:endParaRPr lang="en-US"/>
        </a:p>
      </dgm:t>
    </dgm:pt>
    <dgm:pt modelId="{C3D80797-D772-4A2C-A5D5-16FC151C7100}" type="sibTrans" cxnId="{A8337A9C-3B6A-4697-BEB2-A50071DC4BD1}">
      <dgm:prSet/>
      <dgm:spPr/>
      <dgm:t>
        <a:bodyPr/>
        <a:lstStyle/>
        <a:p>
          <a:endParaRPr lang="en-US"/>
        </a:p>
      </dgm:t>
    </dgm:pt>
    <dgm:pt modelId="{FE0DA4C2-C708-4129-B22E-358BD08FDF85}">
      <dgm:prSet/>
      <dgm:spPr/>
      <dgm:t>
        <a:bodyPr/>
        <a:lstStyle/>
        <a:p>
          <a:r>
            <a:rPr lang="tr-TR" err="1"/>
            <a:t>Unigram</a:t>
          </a:r>
          <a:endParaRPr lang="en-US" err="1"/>
        </a:p>
      </dgm:t>
    </dgm:pt>
    <dgm:pt modelId="{075F90EF-0B2E-4EFD-B991-0C58E75697FE}" type="parTrans" cxnId="{EA7764D8-EE1E-481D-B02B-F941CA7096A5}">
      <dgm:prSet/>
      <dgm:spPr/>
      <dgm:t>
        <a:bodyPr/>
        <a:lstStyle/>
        <a:p>
          <a:endParaRPr lang="en-US"/>
        </a:p>
      </dgm:t>
    </dgm:pt>
    <dgm:pt modelId="{E917FD18-7581-47A2-A83F-D1F4B9CE3F4A}" type="sibTrans" cxnId="{EA7764D8-EE1E-481D-B02B-F941CA7096A5}">
      <dgm:prSet/>
      <dgm:spPr/>
      <dgm:t>
        <a:bodyPr/>
        <a:lstStyle/>
        <a:p>
          <a:endParaRPr lang="en-US"/>
        </a:p>
      </dgm:t>
    </dgm:pt>
    <dgm:pt modelId="{A494138C-C1F9-496D-A342-742395D5695C}">
      <dgm:prSet/>
      <dgm:spPr/>
      <dgm:t>
        <a:bodyPr/>
        <a:lstStyle/>
        <a:p>
          <a:r>
            <a:rPr lang="tr-TR" err="1"/>
            <a:t>Bigram</a:t>
          </a:r>
          <a:endParaRPr lang="en-US" err="1"/>
        </a:p>
      </dgm:t>
    </dgm:pt>
    <dgm:pt modelId="{610B6030-2F42-4668-A9B5-C1899D628727}" type="parTrans" cxnId="{CDC348A5-7F9D-4AF8-8D93-0A148E770D48}">
      <dgm:prSet/>
      <dgm:spPr/>
      <dgm:t>
        <a:bodyPr/>
        <a:lstStyle/>
        <a:p>
          <a:endParaRPr lang="en-US"/>
        </a:p>
      </dgm:t>
    </dgm:pt>
    <dgm:pt modelId="{66489094-2F5E-4C54-BDDA-7ADEF8C9A9BC}" type="sibTrans" cxnId="{CDC348A5-7F9D-4AF8-8D93-0A148E770D48}">
      <dgm:prSet/>
      <dgm:spPr/>
      <dgm:t>
        <a:bodyPr/>
        <a:lstStyle/>
        <a:p>
          <a:endParaRPr lang="en-US"/>
        </a:p>
      </dgm:t>
    </dgm:pt>
    <dgm:pt modelId="{1027F535-EB3B-4B02-8202-3270B13A6BA8}">
      <dgm:prSet phldr="0"/>
      <dgm:spPr/>
      <dgm:t>
        <a:bodyPr/>
        <a:lstStyle/>
        <a:p>
          <a:r>
            <a:rPr lang="tr-TR" err="1">
              <a:latin typeface="Ubuntu"/>
            </a:rPr>
            <a:t>Cleaning</a:t>
          </a:r>
          <a:endParaRPr lang="tr-TR"/>
        </a:p>
      </dgm:t>
    </dgm:pt>
    <dgm:pt modelId="{0B3D3CD9-9016-4F1F-B0E4-7486D189BAA0}" type="parTrans" cxnId="{C51ABD1E-A2FC-4CCC-BD17-8447FCB8FE9B}">
      <dgm:prSet/>
      <dgm:spPr/>
      <dgm:t>
        <a:bodyPr/>
        <a:lstStyle/>
        <a:p>
          <a:endParaRPr lang="en-US"/>
        </a:p>
      </dgm:t>
    </dgm:pt>
    <dgm:pt modelId="{084C3D0C-D036-4F0C-9A4F-4BFD32063586}" type="sibTrans" cxnId="{C51ABD1E-A2FC-4CCC-BD17-8447FCB8FE9B}">
      <dgm:prSet/>
      <dgm:spPr/>
      <dgm:t>
        <a:bodyPr/>
        <a:lstStyle/>
        <a:p>
          <a:endParaRPr lang="en-US"/>
        </a:p>
      </dgm:t>
    </dgm:pt>
    <dgm:pt modelId="{0B11C5D1-EC45-42DD-A39E-3939DC333049}">
      <dgm:prSet/>
      <dgm:spPr/>
      <dgm:t>
        <a:bodyPr/>
        <a:lstStyle/>
        <a:p>
          <a:r>
            <a:rPr lang="tr-TR" err="1"/>
            <a:t>Lowercase</a:t>
          </a:r>
          <a:r>
            <a:rPr lang="tr-TR"/>
            <a:t> </a:t>
          </a:r>
          <a:r>
            <a:rPr lang="tr-TR" err="1"/>
            <a:t>transformation</a:t>
          </a:r>
          <a:endParaRPr lang="en-US" err="1"/>
        </a:p>
      </dgm:t>
    </dgm:pt>
    <dgm:pt modelId="{0775E637-6073-46C0-BE04-0D71BD061C6A}" type="parTrans" cxnId="{E4410BFC-885A-4A7F-BF88-7B4D5E563CEE}">
      <dgm:prSet/>
      <dgm:spPr/>
      <dgm:t>
        <a:bodyPr/>
        <a:lstStyle/>
        <a:p>
          <a:endParaRPr lang="en-US"/>
        </a:p>
      </dgm:t>
    </dgm:pt>
    <dgm:pt modelId="{3DE3D629-AD4D-4CF7-8B80-009F9EA6EB43}" type="sibTrans" cxnId="{E4410BFC-885A-4A7F-BF88-7B4D5E563CEE}">
      <dgm:prSet/>
      <dgm:spPr/>
      <dgm:t>
        <a:bodyPr/>
        <a:lstStyle/>
        <a:p>
          <a:endParaRPr lang="en-US"/>
        </a:p>
      </dgm:t>
    </dgm:pt>
    <dgm:pt modelId="{0E3FF538-AFFB-4A24-B9A5-58DB225939A9}">
      <dgm:prSet/>
      <dgm:spPr/>
      <dgm:t>
        <a:bodyPr/>
        <a:lstStyle/>
        <a:p>
          <a:pPr rtl="0"/>
          <a:r>
            <a:rPr lang="tr-TR" err="1">
              <a:latin typeface="Ubuntu"/>
            </a:rPr>
            <a:t>Removing</a:t>
          </a:r>
          <a:r>
            <a:rPr lang="tr-TR">
              <a:latin typeface="Ubuntu"/>
            </a:rPr>
            <a:t> </a:t>
          </a:r>
          <a:r>
            <a:rPr lang="tr-TR" err="1">
              <a:latin typeface="Ubuntu"/>
            </a:rPr>
            <a:t>Punctuation</a:t>
          </a:r>
          <a:endParaRPr lang="en-US" err="1"/>
        </a:p>
      </dgm:t>
    </dgm:pt>
    <dgm:pt modelId="{2FC6DDA0-C590-47BD-AFCA-63EAD710AC91}" type="parTrans" cxnId="{9B95D448-2A23-4BDA-B2E7-62F00300EEDC}">
      <dgm:prSet/>
      <dgm:spPr/>
      <dgm:t>
        <a:bodyPr/>
        <a:lstStyle/>
        <a:p>
          <a:endParaRPr lang="en-US"/>
        </a:p>
      </dgm:t>
    </dgm:pt>
    <dgm:pt modelId="{13FA6663-AB50-4F3E-A832-4EA676FF2642}" type="sibTrans" cxnId="{9B95D448-2A23-4BDA-B2E7-62F00300EEDC}">
      <dgm:prSet/>
      <dgm:spPr/>
      <dgm:t>
        <a:bodyPr/>
        <a:lstStyle/>
        <a:p>
          <a:endParaRPr lang="en-US"/>
        </a:p>
      </dgm:t>
    </dgm:pt>
    <dgm:pt modelId="{D171917E-37DB-465D-BC23-76A29593A025}">
      <dgm:prSet/>
      <dgm:spPr/>
      <dgm:t>
        <a:bodyPr/>
        <a:lstStyle/>
        <a:p>
          <a:pPr rtl="0"/>
          <a:r>
            <a:rPr lang="tr-TR" err="1">
              <a:latin typeface="Ubuntu"/>
            </a:rPr>
            <a:t>Removing</a:t>
          </a:r>
          <a:r>
            <a:rPr lang="tr-TR">
              <a:latin typeface="Ubuntu"/>
            </a:rPr>
            <a:t> </a:t>
          </a:r>
          <a:r>
            <a:rPr lang="tr-TR" err="1">
              <a:latin typeface="Ubuntu"/>
            </a:rPr>
            <a:t>Letters</a:t>
          </a:r>
          <a:r>
            <a:rPr lang="tr-TR"/>
            <a:t> </a:t>
          </a:r>
          <a:r>
            <a:rPr lang="tr-TR" err="1"/>
            <a:t>with</a:t>
          </a:r>
          <a:r>
            <a:rPr lang="tr-TR"/>
            <a:t> </a:t>
          </a:r>
          <a:r>
            <a:rPr lang="tr-TR" err="1"/>
            <a:t>accents</a:t>
          </a:r>
          <a:endParaRPr lang="en-US" err="1"/>
        </a:p>
      </dgm:t>
    </dgm:pt>
    <dgm:pt modelId="{8FA68679-8020-4C97-A5F9-7095D2F4FA26}" type="parTrans" cxnId="{E182B130-FB96-4A91-AFE5-705C5E1FDF83}">
      <dgm:prSet/>
      <dgm:spPr/>
      <dgm:t>
        <a:bodyPr/>
        <a:lstStyle/>
        <a:p>
          <a:endParaRPr lang="en-US"/>
        </a:p>
      </dgm:t>
    </dgm:pt>
    <dgm:pt modelId="{F800E61D-BA3F-4F26-A23F-C38C2ED62B49}" type="sibTrans" cxnId="{E182B130-FB96-4A91-AFE5-705C5E1FDF83}">
      <dgm:prSet/>
      <dgm:spPr/>
      <dgm:t>
        <a:bodyPr/>
        <a:lstStyle/>
        <a:p>
          <a:endParaRPr lang="en-US"/>
        </a:p>
      </dgm:t>
    </dgm:pt>
    <dgm:pt modelId="{21F6512D-8DB4-4AE3-AAB6-59DC56A3D1E3}">
      <dgm:prSet/>
      <dgm:spPr/>
      <dgm:t>
        <a:bodyPr/>
        <a:lstStyle/>
        <a:p>
          <a:pPr rtl="0"/>
          <a:r>
            <a:rPr lang="tr-TR" err="1">
              <a:latin typeface="Ubuntu"/>
            </a:rPr>
            <a:t>Removing</a:t>
          </a:r>
          <a:r>
            <a:rPr lang="tr-TR">
              <a:latin typeface="Ubuntu"/>
            </a:rPr>
            <a:t> </a:t>
          </a:r>
          <a:r>
            <a:rPr lang="tr-TR" err="1">
              <a:latin typeface="Ubuntu"/>
            </a:rPr>
            <a:t>Emojis</a:t>
          </a:r>
          <a:r>
            <a:rPr lang="tr-TR"/>
            <a:t> </a:t>
          </a:r>
          <a:r>
            <a:rPr lang="tr-TR" err="1"/>
            <a:t>and</a:t>
          </a:r>
          <a:r>
            <a:rPr lang="tr-TR"/>
            <a:t> </a:t>
          </a:r>
          <a:r>
            <a:rPr lang="tr-TR" err="1"/>
            <a:t>Whitespace</a:t>
          </a:r>
          <a:endParaRPr lang="en-US" err="1"/>
        </a:p>
      </dgm:t>
    </dgm:pt>
    <dgm:pt modelId="{68B7D331-B465-4C7C-BF9E-4F46B9AABE42}" type="parTrans" cxnId="{49681439-F7A8-48D4-8FA6-E67688117AB0}">
      <dgm:prSet/>
      <dgm:spPr/>
      <dgm:t>
        <a:bodyPr/>
        <a:lstStyle/>
        <a:p>
          <a:endParaRPr lang="en-US"/>
        </a:p>
      </dgm:t>
    </dgm:pt>
    <dgm:pt modelId="{A932633F-FFC4-4174-9450-77D28F7EACD6}" type="sibTrans" cxnId="{49681439-F7A8-48D4-8FA6-E67688117AB0}">
      <dgm:prSet/>
      <dgm:spPr/>
      <dgm:t>
        <a:bodyPr/>
        <a:lstStyle/>
        <a:p>
          <a:endParaRPr lang="en-US"/>
        </a:p>
      </dgm:t>
    </dgm:pt>
    <dgm:pt modelId="{A3DA4C27-DF17-4BD0-8168-ACED2D3A0AE0}">
      <dgm:prSet/>
      <dgm:spPr/>
      <dgm:t>
        <a:bodyPr/>
        <a:lstStyle/>
        <a:p>
          <a:pPr rtl="0"/>
          <a:r>
            <a:rPr lang="tr-TR" err="1">
              <a:latin typeface="Ubuntu"/>
            </a:rPr>
            <a:t>Orthographic</a:t>
          </a:r>
          <a:r>
            <a:rPr lang="tr-TR">
              <a:latin typeface="Ubuntu"/>
            </a:rPr>
            <a:t> </a:t>
          </a:r>
          <a:r>
            <a:rPr lang="tr-TR" err="1">
              <a:latin typeface="Ubuntu"/>
            </a:rPr>
            <a:t>Corrections</a:t>
          </a:r>
          <a:endParaRPr lang="en-US" err="1"/>
        </a:p>
      </dgm:t>
    </dgm:pt>
    <dgm:pt modelId="{D057CCB1-A5E6-4A13-9121-B1D4F9CF9CBD}" type="parTrans" cxnId="{15E65B6A-1CA7-40BF-AE4A-171D00A80863}">
      <dgm:prSet/>
      <dgm:spPr/>
      <dgm:t>
        <a:bodyPr/>
        <a:lstStyle/>
        <a:p>
          <a:endParaRPr lang="en-US"/>
        </a:p>
      </dgm:t>
    </dgm:pt>
    <dgm:pt modelId="{AFED92A0-74FB-4F60-907C-17B09C42A651}" type="sibTrans" cxnId="{15E65B6A-1CA7-40BF-AE4A-171D00A80863}">
      <dgm:prSet/>
      <dgm:spPr/>
      <dgm:t>
        <a:bodyPr/>
        <a:lstStyle/>
        <a:p>
          <a:endParaRPr lang="en-US"/>
        </a:p>
      </dgm:t>
    </dgm:pt>
    <dgm:pt modelId="{6D2D14C2-2B11-408F-BF97-D3A98C168ACE}">
      <dgm:prSet/>
      <dgm:spPr/>
      <dgm:t>
        <a:bodyPr/>
        <a:lstStyle/>
        <a:p>
          <a:pPr rtl="0"/>
          <a:r>
            <a:rPr lang="tr-TR" err="1">
              <a:latin typeface="Ubuntu"/>
            </a:rPr>
            <a:t>Removing</a:t>
          </a:r>
          <a:r>
            <a:rPr lang="tr-TR">
              <a:latin typeface="Ubuntu"/>
            </a:rPr>
            <a:t> </a:t>
          </a:r>
          <a:r>
            <a:rPr lang="tr-TR" err="1">
              <a:latin typeface="Ubuntu"/>
            </a:rPr>
            <a:t>Stopwords</a:t>
          </a:r>
          <a:endParaRPr lang="en-US" err="1"/>
        </a:p>
      </dgm:t>
    </dgm:pt>
    <dgm:pt modelId="{54A57F70-0AD8-4C72-B7F4-7DD3654A9719}" type="parTrans" cxnId="{44B6BE57-3F17-4A09-A23D-D13E1E755FBD}">
      <dgm:prSet/>
      <dgm:spPr/>
      <dgm:t>
        <a:bodyPr/>
        <a:lstStyle/>
        <a:p>
          <a:endParaRPr lang="en-US"/>
        </a:p>
      </dgm:t>
    </dgm:pt>
    <dgm:pt modelId="{AA77E0EB-921B-4312-B5C9-BCEB92CA616B}" type="sibTrans" cxnId="{44B6BE57-3F17-4A09-A23D-D13E1E755FBD}">
      <dgm:prSet/>
      <dgm:spPr/>
      <dgm:t>
        <a:bodyPr/>
        <a:lstStyle/>
        <a:p>
          <a:endParaRPr lang="en-US"/>
        </a:p>
      </dgm:t>
    </dgm:pt>
    <dgm:pt modelId="{7C56E632-9F58-4003-96BC-AA807E7D2812}">
      <dgm:prSet/>
      <dgm:spPr/>
      <dgm:t>
        <a:bodyPr/>
        <a:lstStyle/>
        <a:p>
          <a:r>
            <a:rPr lang="tr-TR" err="1"/>
            <a:t>Stemming</a:t>
          </a:r>
          <a:endParaRPr lang="en-US" err="1"/>
        </a:p>
      </dgm:t>
    </dgm:pt>
    <dgm:pt modelId="{A514FBC7-8517-4AE0-A715-34F2EBC5AA82}" type="parTrans" cxnId="{3D5F5C1B-0D91-4C2C-98F5-1A91C7DF9CE4}">
      <dgm:prSet/>
      <dgm:spPr/>
      <dgm:t>
        <a:bodyPr/>
        <a:lstStyle/>
        <a:p>
          <a:endParaRPr lang="en-US"/>
        </a:p>
      </dgm:t>
    </dgm:pt>
    <dgm:pt modelId="{D8FB724D-1AE2-4868-8546-2441A9A3081D}" type="sibTrans" cxnId="{3D5F5C1B-0D91-4C2C-98F5-1A91C7DF9CE4}">
      <dgm:prSet/>
      <dgm:spPr/>
      <dgm:t>
        <a:bodyPr/>
        <a:lstStyle/>
        <a:p>
          <a:endParaRPr lang="en-US"/>
        </a:p>
      </dgm:t>
    </dgm:pt>
    <dgm:pt modelId="{E28FD9DE-D56C-4935-81B2-EDCA2D52E82D}">
      <dgm:prSet/>
      <dgm:spPr/>
      <dgm:t>
        <a:bodyPr/>
        <a:lstStyle/>
        <a:p>
          <a:r>
            <a:rPr lang="tr-TR" err="1"/>
            <a:t>Lemmatization</a:t>
          </a:r>
          <a:endParaRPr lang="en-US" err="1"/>
        </a:p>
      </dgm:t>
    </dgm:pt>
    <dgm:pt modelId="{328A3CB3-BF5C-4C09-AF47-C28FB00B0CA3}" type="parTrans" cxnId="{CDB0177F-7029-418D-A6C4-CF27DD3CF50D}">
      <dgm:prSet/>
      <dgm:spPr/>
      <dgm:t>
        <a:bodyPr/>
        <a:lstStyle/>
        <a:p>
          <a:endParaRPr lang="en-US"/>
        </a:p>
      </dgm:t>
    </dgm:pt>
    <dgm:pt modelId="{0D3BA0C7-7E54-4647-BF80-440CAE4204EA}" type="sibTrans" cxnId="{CDB0177F-7029-418D-A6C4-CF27DD3CF50D}">
      <dgm:prSet/>
      <dgm:spPr/>
      <dgm:t>
        <a:bodyPr/>
        <a:lstStyle/>
        <a:p>
          <a:endParaRPr lang="en-US"/>
        </a:p>
      </dgm:t>
    </dgm:pt>
    <dgm:pt modelId="{752D9553-0E40-4851-BA4A-5721E39B075B}" type="pres">
      <dgm:prSet presAssocID="{E418F14F-2FD9-4624-BD66-87663403720A}" presName="Name0" presStyleCnt="0">
        <dgm:presLayoutVars>
          <dgm:dir/>
          <dgm:animLvl val="lvl"/>
          <dgm:resizeHandles val="exact"/>
        </dgm:presLayoutVars>
      </dgm:prSet>
      <dgm:spPr/>
    </dgm:pt>
    <dgm:pt modelId="{020AA01E-9657-4CF3-B158-842703B769B3}" type="pres">
      <dgm:prSet presAssocID="{A3DA4C27-DF17-4BD0-8168-ACED2D3A0AE0}" presName="boxAndChildren" presStyleCnt="0"/>
      <dgm:spPr/>
    </dgm:pt>
    <dgm:pt modelId="{A8C98B94-E909-486E-9EF3-D2655D26EA30}" type="pres">
      <dgm:prSet presAssocID="{A3DA4C27-DF17-4BD0-8168-ACED2D3A0AE0}" presName="parentTextBox" presStyleLbl="alignNode1" presStyleIdx="0" presStyleCnt="3"/>
      <dgm:spPr/>
    </dgm:pt>
    <dgm:pt modelId="{83771564-34B2-45DF-A020-536F1E2B97D9}" type="pres">
      <dgm:prSet presAssocID="{A3DA4C27-DF17-4BD0-8168-ACED2D3A0AE0}" presName="descendantBox" presStyleLbl="bgAccFollowNode1" presStyleIdx="0" presStyleCnt="3"/>
      <dgm:spPr/>
    </dgm:pt>
    <dgm:pt modelId="{2F7CEF28-507F-4C5E-BB73-FF0D3ABC8408}" type="pres">
      <dgm:prSet presAssocID="{084C3D0C-D036-4F0C-9A4F-4BFD32063586}" presName="sp" presStyleCnt="0"/>
      <dgm:spPr/>
    </dgm:pt>
    <dgm:pt modelId="{DEFDDBBD-2C99-46D1-98C7-EEDA07645A19}" type="pres">
      <dgm:prSet presAssocID="{1027F535-EB3B-4B02-8202-3270B13A6BA8}" presName="arrowAndChildren" presStyleCnt="0"/>
      <dgm:spPr/>
    </dgm:pt>
    <dgm:pt modelId="{55618704-3149-41A6-94C5-BEF42222F308}" type="pres">
      <dgm:prSet presAssocID="{1027F535-EB3B-4B02-8202-3270B13A6BA8}" presName="parentTextArrow" presStyleLbl="node1" presStyleIdx="0" presStyleCnt="0"/>
      <dgm:spPr/>
    </dgm:pt>
    <dgm:pt modelId="{E5DF2614-D560-4447-B734-A25E8F8F74CF}" type="pres">
      <dgm:prSet presAssocID="{1027F535-EB3B-4B02-8202-3270B13A6BA8}" presName="arrow" presStyleLbl="alignNode1" presStyleIdx="1" presStyleCnt="3"/>
      <dgm:spPr>
        <a:solidFill>
          <a:srgbClr val="4472C4"/>
        </a:solidFill>
      </dgm:spPr>
    </dgm:pt>
    <dgm:pt modelId="{B0E66E72-A519-4AB0-A640-E5B486A11A99}" type="pres">
      <dgm:prSet presAssocID="{1027F535-EB3B-4B02-8202-3270B13A6BA8}" presName="descendantArrow" presStyleLbl="bgAccFollowNode1" presStyleIdx="1" presStyleCnt="3"/>
      <dgm:spPr/>
    </dgm:pt>
    <dgm:pt modelId="{1F803958-D18E-4665-A432-7A4A5D70E42E}" type="pres">
      <dgm:prSet presAssocID="{C3D80797-D772-4A2C-A5D5-16FC151C7100}" presName="sp" presStyleCnt="0"/>
      <dgm:spPr/>
    </dgm:pt>
    <dgm:pt modelId="{55D3B2AB-4C79-48D2-8E1E-CFF4DAA3E1CA}" type="pres">
      <dgm:prSet presAssocID="{CB2CEA73-374F-4876-A293-1921E3D30EA2}" presName="arrowAndChildren" presStyleCnt="0"/>
      <dgm:spPr/>
    </dgm:pt>
    <dgm:pt modelId="{36D525AF-35B4-40F8-8400-F82C1C0A0651}" type="pres">
      <dgm:prSet presAssocID="{CB2CEA73-374F-4876-A293-1921E3D30EA2}" presName="parentTextArrow" presStyleLbl="node1" presStyleIdx="0" presStyleCnt="0"/>
      <dgm:spPr/>
    </dgm:pt>
    <dgm:pt modelId="{8A7807DF-A82E-4360-898F-CEAE69193F10}" type="pres">
      <dgm:prSet presAssocID="{CB2CEA73-374F-4876-A293-1921E3D30EA2}" presName="arrow" presStyleLbl="alignNode1" presStyleIdx="2" presStyleCnt="3"/>
      <dgm:spPr/>
    </dgm:pt>
    <dgm:pt modelId="{35CAC1C9-DF29-44AB-BA10-1548C28E0994}" type="pres">
      <dgm:prSet presAssocID="{CB2CEA73-374F-4876-A293-1921E3D30EA2}" presName="descendantArrow" presStyleLbl="bgAccFollowNode1" presStyleIdx="2" presStyleCnt="3"/>
      <dgm:spPr/>
    </dgm:pt>
  </dgm:ptLst>
  <dgm:cxnLst>
    <dgm:cxn modelId="{53AAA807-7DAB-43CF-8B25-5EAEE95DA3DC}" type="presOf" srcId="{E418F14F-2FD9-4624-BD66-87663403720A}" destId="{752D9553-0E40-4851-BA4A-5721E39B075B}" srcOrd="0" destOrd="0" presId="urn:microsoft.com/office/officeart/2016/7/layout/VerticalDownArrowProcess"/>
    <dgm:cxn modelId="{3D5F5C1B-0D91-4C2C-98F5-1A91C7DF9CE4}" srcId="{A3DA4C27-DF17-4BD0-8168-ACED2D3A0AE0}" destId="{7C56E632-9F58-4003-96BC-AA807E7D2812}" srcOrd="1" destOrd="0" parTransId="{A514FBC7-8517-4AE0-A715-34F2EBC5AA82}" sibTransId="{D8FB724D-1AE2-4868-8546-2441A9A3081D}"/>
    <dgm:cxn modelId="{C51ABD1E-A2FC-4CCC-BD17-8447FCB8FE9B}" srcId="{E418F14F-2FD9-4624-BD66-87663403720A}" destId="{1027F535-EB3B-4B02-8202-3270B13A6BA8}" srcOrd="1" destOrd="0" parTransId="{0B3D3CD9-9016-4F1F-B0E4-7486D189BAA0}" sibTransId="{084C3D0C-D036-4F0C-9A4F-4BFD32063586}"/>
    <dgm:cxn modelId="{E196B524-7A5A-48C2-96A9-A1343E763B32}" type="presOf" srcId="{CB2CEA73-374F-4876-A293-1921E3D30EA2}" destId="{8A7807DF-A82E-4360-898F-CEAE69193F10}" srcOrd="1" destOrd="0" presId="urn:microsoft.com/office/officeart/2016/7/layout/VerticalDownArrowProcess"/>
    <dgm:cxn modelId="{AB7A8327-AF63-4FE6-A934-D0B37F236572}" type="presOf" srcId="{A3DA4C27-DF17-4BD0-8168-ACED2D3A0AE0}" destId="{A8C98B94-E909-486E-9EF3-D2655D26EA30}" srcOrd="0" destOrd="0" presId="urn:microsoft.com/office/officeart/2016/7/layout/VerticalDownArrowProcess"/>
    <dgm:cxn modelId="{62CF812C-C408-436A-B770-0D577386535B}" type="presOf" srcId="{7C56E632-9F58-4003-96BC-AA807E7D2812}" destId="{83771564-34B2-45DF-A020-536F1E2B97D9}" srcOrd="0" destOrd="1" presId="urn:microsoft.com/office/officeart/2016/7/layout/VerticalDownArrowProcess"/>
    <dgm:cxn modelId="{E182B130-FB96-4A91-AFE5-705C5E1FDF83}" srcId="{1027F535-EB3B-4B02-8202-3270B13A6BA8}" destId="{D171917E-37DB-465D-BC23-76A29593A025}" srcOrd="2" destOrd="0" parTransId="{8FA68679-8020-4C97-A5F9-7095D2F4FA26}" sibTransId="{F800E61D-BA3F-4F26-A23F-C38C2ED62B49}"/>
    <dgm:cxn modelId="{49681439-F7A8-48D4-8FA6-E67688117AB0}" srcId="{1027F535-EB3B-4B02-8202-3270B13A6BA8}" destId="{21F6512D-8DB4-4AE3-AAB6-59DC56A3D1E3}" srcOrd="3" destOrd="0" parTransId="{68B7D331-B465-4C7C-BF9E-4F46B9AABE42}" sibTransId="{A932633F-FFC4-4174-9450-77D28F7EACD6}"/>
    <dgm:cxn modelId="{D682325B-ADF0-4606-8FD9-406F9EFA26ED}" type="presOf" srcId="{0E3FF538-AFFB-4A24-B9A5-58DB225939A9}" destId="{B0E66E72-A519-4AB0-A640-E5B486A11A99}" srcOrd="0" destOrd="1" presId="urn:microsoft.com/office/officeart/2016/7/layout/VerticalDownArrowProcess"/>
    <dgm:cxn modelId="{DD16D25D-C0EA-40CD-ADD3-C0CE56F14768}" type="presOf" srcId="{E28FD9DE-D56C-4935-81B2-EDCA2D52E82D}" destId="{83771564-34B2-45DF-A020-536F1E2B97D9}" srcOrd="0" destOrd="2" presId="urn:microsoft.com/office/officeart/2016/7/layout/VerticalDownArrowProcess"/>
    <dgm:cxn modelId="{D54C4E46-8E14-42BF-B52C-A6C7772B2200}" type="presOf" srcId="{21F6512D-8DB4-4AE3-AAB6-59DC56A3D1E3}" destId="{B0E66E72-A519-4AB0-A640-E5B486A11A99}" srcOrd="0" destOrd="3" presId="urn:microsoft.com/office/officeart/2016/7/layout/VerticalDownArrowProcess"/>
    <dgm:cxn modelId="{9B95D448-2A23-4BDA-B2E7-62F00300EEDC}" srcId="{1027F535-EB3B-4B02-8202-3270B13A6BA8}" destId="{0E3FF538-AFFB-4A24-B9A5-58DB225939A9}" srcOrd="1" destOrd="0" parTransId="{2FC6DDA0-C590-47BD-AFCA-63EAD710AC91}" sibTransId="{13FA6663-AB50-4F3E-A832-4EA676FF2642}"/>
    <dgm:cxn modelId="{15E65B6A-1CA7-40BF-AE4A-171D00A80863}" srcId="{E418F14F-2FD9-4624-BD66-87663403720A}" destId="{A3DA4C27-DF17-4BD0-8168-ACED2D3A0AE0}" srcOrd="2" destOrd="0" parTransId="{D057CCB1-A5E6-4A13-9121-B1D4F9CF9CBD}" sibTransId="{AFED92A0-74FB-4F60-907C-17B09C42A651}"/>
    <dgm:cxn modelId="{44B6BE57-3F17-4A09-A23D-D13E1E755FBD}" srcId="{A3DA4C27-DF17-4BD0-8168-ACED2D3A0AE0}" destId="{6D2D14C2-2B11-408F-BF97-D3A98C168ACE}" srcOrd="0" destOrd="0" parTransId="{54A57F70-0AD8-4C72-B7F4-7DD3654A9719}" sibTransId="{AA77E0EB-921B-4312-B5C9-BCEB92CA616B}"/>
    <dgm:cxn modelId="{393DC479-2222-4B63-ABBF-50327567883A}" type="presOf" srcId="{FE0DA4C2-C708-4129-B22E-358BD08FDF85}" destId="{35CAC1C9-DF29-44AB-BA10-1548C28E0994}" srcOrd="0" destOrd="0" presId="urn:microsoft.com/office/officeart/2016/7/layout/VerticalDownArrowProcess"/>
    <dgm:cxn modelId="{4FBA8F7C-660B-4C92-8577-B54736FD0FA0}" type="presOf" srcId="{1027F535-EB3B-4B02-8202-3270B13A6BA8}" destId="{E5DF2614-D560-4447-B734-A25E8F8F74CF}" srcOrd="1" destOrd="0" presId="urn:microsoft.com/office/officeart/2016/7/layout/VerticalDownArrowProcess"/>
    <dgm:cxn modelId="{CDB0177F-7029-418D-A6C4-CF27DD3CF50D}" srcId="{A3DA4C27-DF17-4BD0-8168-ACED2D3A0AE0}" destId="{E28FD9DE-D56C-4935-81B2-EDCA2D52E82D}" srcOrd="2" destOrd="0" parTransId="{328A3CB3-BF5C-4C09-AF47-C28FB00B0CA3}" sibTransId="{0D3BA0C7-7E54-4647-BF80-440CAE4204EA}"/>
    <dgm:cxn modelId="{4FCC7393-E91E-4B5C-BB42-0AA95FE63B3C}" type="presOf" srcId="{0B11C5D1-EC45-42DD-A39E-3939DC333049}" destId="{B0E66E72-A519-4AB0-A640-E5B486A11A99}" srcOrd="0" destOrd="0" presId="urn:microsoft.com/office/officeart/2016/7/layout/VerticalDownArrowProcess"/>
    <dgm:cxn modelId="{A8337A9C-3B6A-4697-BEB2-A50071DC4BD1}" srcId="{E418F14F-2FD9-4624-BD66-87663403720A}" destId="{CB2CEA73-374F-4876-A293-1921E3D30EA2}" srcOrd="0" destOrd="0" parTransId="{3C236836-1895-49DB-9E3F-3133996B5D5F}" sibTransId="{C3D80797-D772-4A2C-A5D5-16FC151C7100}"/>
    <dgm:cxn modelId="{CDC348A5-7F9D-4AF8-8D93-0A148E770D48}" srcId="{CB2CEA73-374F-4876-A293-1921E3D30EA2}" destId="{A494138C-C1F9-496D-A342-742395D5695C}" srcOrd="1" destOrd="0" parTransId="{610B6030-2F42-4668-A9B5-C1899D628727}" sibTransId="{66489094-2F5E-4C54-BDDA-7ADEF8C9A9BC}"/>
    <dgm:cxn modelId="{255A3DBD-0236-4780-95F6-B0A45CB0515D}" type="presOf" srcId="{CB2CEA73-374F-4876-A293-1921E3D30EA2}" destId="{36D525AF-35B4-40F8-8400-F82C1C0A0651}" srcOrd="0" destOrd="0" presId="urn:microsoft.com/office/officeart/2016/7/layout/VerticalDownArrowProcess"/>
    <dgm:cxn modelId="{21D13BCA-B17E-44B3-A9F8-BBBB560B5966}" type="presOf" srcId="{6D2D14C2-2B11-408F-BF97-D3A98C168ACE}" destId="{83771564-34B2-45DF-A020-536F1E2B97D9}" srcOrd="0" destOrd="0" presId="urn:microsoft.com/office/officeart/2016/7/layout/VerticalDownArrowProcess"/>
    <dgm:cxn modelId="{3A200FD0-712B-44C2-9334-045690F2CB62}" type="presOf" srcId="{D171917E-37DB-465D-BC23-76A29593A025}" destId="{B0E66E72-A519-4AB0-A640-E5B486A11A99}" srcOrd="0" destOrd="2" presId="urn:microsoft.com/office/officeart/2016/7/layout/VerticalDownArrowProcess"/>
    <dgm:cxn modelId="{9B998AD5-AB8B-463C-89B4-BDF219178EB1}" type="presOf" srcId="{A494138C-C1F9-496D-A342-742395D5695C}" destId="{35CAC1C9-DF29-44AB-BA10-1548C28E0994}" srcOrd="0" destOrd="1" presId="urn:microsoft.com/office/officeart/2016/7/layout/VerticalDownArrowProcess"/>
    <dgm:cxn modelId="{EA7764D8-EE1E-481D-B02B-F941CA7096A5}" srcId="{CB2CEA73-374F-4876-A293-1921E3D30EA2}" destId="{FE0DA4C2-C708-4129-B22E-358BD08FDF85}" srcOrd="0" destOrd="0" parTransId="{075F90EF-0B2E-4EFD-B991-0C58E75697FE}" sibTransId="{E917FD18-7581-47A2-A83F-D1F4B9CE3F4A}"/>
    <dgm:cxn modelId="{0B1914EA-E100-4277-A322-317119861680}" type="presOf" srcId="{1027F535-EB3B-4B02-8202-3270B13A6BA8}" destId="{55618704-3149-41A6-94C5-BEF42222F308}" srcOrd="0" destOrd="0" presId="urn:microsoft.com/office/officeart/2016/7/layout/VerticalDownArrowProcess"/>
    <dgm:cxn modelId="{E4410BFC-885A-4A7F-BF88-7B4D5E563CEE}" srcId="{1027F535-EB3B-4B02-8202-3270B13A6BA8}" destId="{0B11C5D1-EC45-42DD-A39E-3939DC333049}" srcOrd="0" destOrd="0" parTransId="{0775E637-6073-46C0-BE04-0D71BD061C6A}" sibTransId="{3DE3D629-AD4D-4CF7-8B80-009F9EA6EB43}"/>
    <dgm:cxn modelId="{216A8E38-AF67-44E5-95BB-605F5B9E4D90}" type="presParOf" srcId="{752D9553-0E40-4851-BA4A-5721E39B075B}" destId="{020AA01E-9657-4CF3-B158-842703B769B3}" srcOrd="0" destOrd="0" presId="urn:microsoft.com/office/officeart/2016/7/layout/VerticalDownArrowProcess"/>
    <dgm:cxn modelId="{8612DD6A-B4F8-4CBE-B9D0-78F89F01462B}" type="presParOf" srcId="{020AA01E-9657-4CF3-B158-842703B769B3}" destId="{A8C98B94-E909-486E-9EF3-D2655D26EA30}" srcOrd="0" destOrd="0" presId="urn:microsoft.com/office/officeart/2016/7/layout/VerticalDownArrowProcess"/>
    <dgm:cxn modelId="{A43E0896-6E74-4298-B467-C5A5FB9FD798}" type="presParOf" srcId="{020AA01E-9657-4CF3-B158-842703B769B3}" destId="{83771564-34B2-45DF-A020-536F1E2B97D9}" srcOrd="1" destOrd="0" presId="urn:microsoft.com/office/officeart/2016/7/layout/VerticalDownArrowProcess"/>
    <dgm:cxn modelId="{6174CC46-3520-4B80-839D-8D937DAAEFDA}" type="presParOf" srcId="{752D9553-0E40-4851-BA4A-5721E39B075B}" destId="{2F7CEF28-507F-4C5E-BB73-FF0D3ABC8408}" srcOrd="1" destOrd="0" presId="urn:microsoft.com/office/officeart/2016/7/layout/VerticalDownArrowProcess"/>
    <dgm:cxn modelId="{64178BB4-8F2A-448C-AA02-BC59E8960D91}" type="presParOf" srcId="{752D9553-0E40-4851-BA4A-5721E39B075B}" destId="{DEFDDBBD-2C99-46D1-98C7-EEDA07645A19}" srcOrd="2" destOrd="0" presId="urn:microsoft.com/office/officeart/2016/7/layout/VerticalDownArrowProcess"/>
    <dgm:cxn modelId="{2C7E0A25-FD3C-490C-A082-3D6C68582611}" type="presParOf" srcId="{DEFDDBBD-2C99-46D1-98C7-EEDA07645A19}" destId="{55618704-3149-41A6-94C5-BEF42222F308}" srcOrd="0" destOrd="0" presId="urn:microsoft.com/office/officeart/2016/7/layout/VerticalDownArrowProcess"/>
    <dgm:cxn modelId="{3ABC5076-5FEE-4D7D-9E34-F39BCBCB1C61}" type="presParOf" srcId="{DEFDDBBD-2C99-46D1-98C7-EEDA07645A19}" destId="{E5DF2614-D560-4447-B734-A25E8F8F74CF}" srcOrd="1" destOrd="0" presId="urn:microsoft.com/office/officeart/2016/7/layout/VerticalDownArrowProcess"/>
    <dgm:cxn modelId="{018143FA-E0EC-42C9-B9C7-EC9962AC03AF}" type="presParOf" srcId="{DEFDDBBD-2C99-46D1-98C7-EEDA07645A19}" destId="{B0E66E72-A519-4AB0-A640-E5B486A11A99}" srcOrd="2" destOrd="0" presId="urn:microsoft.com/office/officeart/2016/7/layout/VerticalDownArrowProcess"/>
    <dgm:cxn modelId="{77B0B4B6-2955-42CF-B031-A4B36471E602}" type="presParOf" srcId="{752D9553-0E40-4851-BA4A-5721E39B075B}" destId="{1F803958-D18E-4665-A432-7A4A5D70E42E}" srcOrd="3" destOrd="0" presId="urn:microsoft.com/office/officeart/2016/7/layout/VerticalDownArrowProcess"/>
    <dgm:cxn modelId="{4937E948-B9E7-45EF-ABD1-BF8ED02B29B3}" type="presParOf" srcId="{752D9553-0E40-4851-BA4A-5721E39B075B}" destId="{55D3B2AB-4C79-48D2-8E1E-CFF4DAA3E1CA}" srcOrd="4" destOrd="0" presId="urn:microsoft.com/office/officeart/2016/7/layout/VerticalDownArrowProcess"/>
    <dgm:cxn modelId="{41AEA97D-B8EB-41B5-9A58-D2885127D05C}" type="presParOf" srcId="{55D3B2AB-4C79-48D2-8E1E-CFF4DAA3E1CA}" destId="{36D525AF-35B4-40F8-8400-F82C1C0A0651}" srcOrd="0" destOrd="0" presId="urn:microsoft.com/office/officeart/2016/7/layout/VerticalDownArrowProcess"/>
    <dgm:cxn modelId="{A81A6B40-5C59-4721-BF22-59F3474012CA}" type="presParOf" srcId="{55D3B2AB-4C79-48D2-8E1E-CFF4DAA3E1CA}" destId="{8A7807DF-A82E-4360-898F-CEAE69193F10}" srcOrd="1" destOrd="0" presId="urn:microsoft.com/office/officeart/2016/7/layout/VerticalDownArrowProcess"/>
    <dgm:cxn modelId="{092E9AAF-CDE9-4470-8D7D-8D46C0CB20C0}" type="presParOf" srcId="{55D3B2AB-4C79-48D2-8E1E-CFF4DAA3E1CA}" destId="{35CAC1C9-DF29-44AB-BA10-1548C28E099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7976B5-4F59-496F-ADCF-4683D3BD4DD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5619B81-BFE1-45BB-A8D9-520AB4A91D30}">
      <dgm:prSet/>
      <dgm:spPr/>
      <dgm:t>
        <a:bodyPr/>
        <a:lstStyle/>
        <a:p>
          <a:r>
            <a:rPr lang="tr-TR" b="1" i="0" dirty="0"/>
            <a:t>VADER</a:t>
          </a:r>
          <a:r>
            <a:rPr lang="en-US" b="0" i="0" dirty="0"/>
            <a:t>​</a:t>
          </a:r>
          <a:endParaRPr lang="en-US" dirty="0"/>
        </a:p>
      </dgm:t>
    </dgm:pt>
    <dgm:pt modelId="{67F6BC94-BD4F-405C-A805-5B6CC2BBFC26}" type="parTrans" cxnId="{50BC97D7-F5A6-442C-A9B2-8C8E14C34A65}">
      <dgm:prSet/>
      <dgm:spPr/>
      <dgm:t>
        <a:bodyPr/>
        <a:lstStyle/>
        <a:p>
          <a:endParaRPr lang="en-US"/>
        </a:p>
      </dgm:t>
    </dgm:pt>
    <dgm:pt modelId="{A5CD91E5-A6B6-46C8-8F4D-38215B1871A9}" type="sibTrans" cxnId="{50BC97D7-F5A6-442C-A9B2-8C8E14C34A65}">
      <dgm:prSet/>
      <dgm:spPr/>
      <dgm:t>
        <a:bodyPr/>
        <a:lstStyle/>
        <a:p>
          <a:endParaRPr lang="en-US"/>
        </a:p>
      </dgm:t>
    </dgm:pt>
    <dgm:pt modelId="{A0FA3D0F-4B96-45FE-BDDE-C18E31AFFD73}">
      <dgm:prSet/>
      <dgm:spPr/>
      <dgm:t>
        <a:bodyPr/>
        <a:lstStyle/>
        <a:p>
          <a:r>
            <a:rPr lang="en-US" b="1" i="0"/>
            <a:t>TextBlob </a:t>
          </a:r>
          <a:r>
            <a:rPr lang="en-US" b="0" i="0"/>
            <a:t>​</a:t>
          </a:r>
          <a:endParaRPr lang="en-US"/>
        </a:p>
      </dgm:t>
    </dgm:pt>
    <dgm:pt modelId="{6CA39A02-CD86-4224-8FE5-8883916D4ADE}" type="parTrans" cxnId="{8C7BA1E4-B64D-4FE6-ACF7-5B4776DDB0D1}">
      <dgm:prSet/>
      <dgm:spPr/>
      <dgm:t>
        <a:bodyPr/>
        <a:lstStyle/>
        <a:p>
          <a:endParaRPr lang="en-US"/>
        </a:p>
      </dgm:t>
    </dgm:pt>
    <dgm:pt modelId="{BC08E472-1884-403B-8828-B4ED9F34CDE2}" type="sibTrans" cxnId="{8C7BA1E4-B64D-4FE6-ACF7-5B4776DDB0D1}">
      <dgm:prSet/>
      <dgm:spPr/>
      <dgm:t>
        <a:bodyPr/>
        <a:lstStyle/>
        <a:p>
          <a:endParaRPr lang="en-US"/>
        </a:p>
      </dgm:t>
    </dgm:pt>
    <dgm:pt modelId="{31330477-6A88-4324-8511-415B7A3567E5}">
      <dgm:prSet/>
      <dgm:spPr/>
      <dgm:t>
        <a:bodyPr/>
        <a:lstStyle/>
        <a:p>
          <a:endParaRPr lang="en-US" dirty="0"/>
        </a:p>
      </dgm:t>
    </dgm:pt>
    <dgm:pt modelId="{4E7550E6-6578-4FC1-871B-A1E0B0818549}" type="parTrans" cxnId="{25951EC5-BCB8-4DEC-BD0B-DC527EE742F8}">
      <dgm:prSet/>
      <dgm:spPr/>
      <dgm:t>
        <a:bodyPr/>
        <a:lstStyle/>
        <a:p>
          <a:endParaRPr lang="en-US"/>
        </a:p>
      </dgm:t>
    </dgm:pt>
    <dgm:pt modelId="{97D4F32C-E03B-4CFF-9651-BF0B1191D536}" type="sibTrans" cxnId="{25951EC5-BCB8-4DEC-BD0B-DC527EE742F8}">
      <dgm:prSet/>
      <dgm:spPr/>
      <dgm:t>
        <a:bodyPr/>
        <a:lstStyle/>
        <a:p>
          <a:endParaRPr lang="en-US"/>
        </a:p>
      </dgm:t>
    </dgm:pt>
    <dgm:pt modelId="{0DE13D41-F423-412D-8C3F-986BA8B57F7A}">
      <dgm:prSet/>
      <dgm:spPr/>
      <dgm:t>
        <a:bodyPr/>
        <a:lstStyle/>
        <a:p>
          <a:pPr>
            <a:buNone/>
          </a:pPr>
          <a:r>
            <a:rPr lang="en-US" b="0" i="0" dirty="0"/>
            <a:t>Rule-based </a:t>
          </a:r>
          <a:r>
            <a:rPr lang="tr-TR" b="0" i="0" dirty="0" err="1"/>
            <a:t>unsupervised</a:t>
          </a:r>
          <a:r>
            <a:rPr lang="tr-TR" b="0" i="0" dirty="0"/>
            <a:t> </a:t>
          </a:r>
          <a:r>
            <a:rPr lang="en-US" b="0" i="0" dirty="0"/>
            <a:t>approach to sentiment analysis. </a:t>
          </a:r>
          <a:endParaRPr lang="en-US" dirty="0"/>
        </a:p>
      </dgm:t>
    </dgm:pt>
    <dgm:pt modelId="{998DA11B-F5A7-4A97-A18D-366A7F0583AD}" type="parTrans" cxnId="{24144D5E-DD1A-4D09-92DF-E730C2A08C34}">
      <dgm:prSet/>
      <dgm:spPr/>
      <dgm:t>
        <a:bodyPr/>
        <a:lstStyle/>
        <a:p>
          <a:endParaRPr lang="en-US"/>
        </a:p>
      </dgm:t>
    </dgm:pt>
    <dgm:pt modelId="{4BEDE181-67B0-45D8-BA52-A74BB80F9BBE}" type="sibTrans" cxnId="{24144D5E-DD1A-4D09-92DF-E730C2A08C34}">
      <dgm:prSet/>
      <dgm:spPr/>
      <dgm:t>
        <a:bodyPr/>
        <a:lstStyle/>
        <a:p>
          <a:endParaRPr lang="en-US"/>
        </a:p>
      </dgm:t>
    </dgm:pt>
    <dgm:pt modelId="{615B0EEC-3C6A-4A1B-ACBA-DBE7711BC502}">
      <dgm:prSet/>
      <dgm:spPr/>
      <dgm:t>
        <a:bodyPr/>
        <a:lstStyle/>
        <a:p>
          <a:pPr>
            <a:buNone/>
          </a:pPr>
          <a:r>
            <a:rPr lang="en-US" b="0" i="0" dirty="0"/>
            <a:t>Assigns a sentiment score</a:t>
          </a:r>
          <a:r>
            <a:rPr lang="tr-TR" b="0" i="0" dirty="0"/>
            <a:t> </a:t>
          </a:r>
          <a:r>
            <a:rPr lang="en-US" b="0" i="0" dirty="0"/>
            <a:t>to each word,</a:t>
          </a:r>
          <a:r>
            <a:rPr lang="tr-TR" b="0" i="0" dirty="0"/>
            <a:t> </a:t>
          </a:r>
          <a:r>
            <a:rPr lang="en-US" b="0" i="0" dirty="0"/>
            <a:t>then aggregates them to get a final sentiment.</a:t>
          </a:r>
          <a:endParaRPr lang="en-US" dirty="0"/>
        </a:p>
      </dgm:t>
    </dgm:pt>
    <dgm:pt modelId="{DC5BE3DD-362E-44FD-AF12-26F964163162}" type="parTrans" cxnId="{D9697330-315D-4453-A041-4455A8F3D9D7}">
      <dgm:prSet/>
      <dgm:spPr/>
      <dgm:t>
        <a:bodyPr/>
        <a:lstStyle/>
        <a:p>
          <a:endParaRPr lang="en-US"/>
        </a:p>
      </dgm:t>
    </dgm:pt>
    <dgm:pt modelId="{DDF4452D-7D23-452C-B881-F89362551E3D}" type="sibTrans" cxnId="{D9697330-315D-4453-A041-4455A8F3D9D7}">
      <dgm:prSet/>
      <dgm:spPr/>
      <dgm:t>
        <a:bodyPr/>
        <a:lstStyle/>
        <a:p>
          <a:endParaRPr lang="en-US"/>
        </a:p>
      </dgm:t>
    </dgm:pt>
    <dgm:pt modelId="{444FC250-E3CF-4E17-AEC4-494F9C81C2CD}">
      <dgm:prSet/>
      <dgm:spPr/>
      <dgm:t>
        <a:bodyPr/>
        <a:lstStyle/>
        <a:p>
          <a:r>
            <a:rPr lang="tr-TR" dirty="0" err="1"/>
            <a:t>Similar</a:t>
          </a:r>
          <a:r>
            <a:rPr lang="tr-TR" dirty="0"/>
            <a:t> </a:t>
          </a:r>
          <a:r>
            <a:rPr lang="tr-TR" dirty="0" err="1"/>
            <a:t>to</a:t>
          </a:r>
          <a:r>
            <a:rPr lang="tr-TR" dirty="0"/>
            <a:t> VADER </a:t>
          </a:r>
          <a:r>
            <a:rPr lang="tr-TR" dirty="0" err="1"/>
            <a:t>with</a:t>
          </a:r>
          <a:r>
            <a:rPr lang="tr-TR" dirty="0"/>
            <a:t> </a:t>
          </a:r>
          <a:r>
            <a:rPr lang="tr-TR" dirty="0" err="1"/>
            <a:t>rule-based</a:t>
          </a:r>
          <a:r>
            <a:rPr lang="tr-TR" dirty="0"/>
            <a:t> </a:t>
          </a:r>
          <a:r>
            <a:rPr lang="tr-TR" dirty="0" err="1"/>
            <a:t>and</a:t>
          </a:r>
          <a:r>
            <a:rPr lang="tr-TR" dirty="0"/>
            <a:t> </a:t>
          </a:r>
          <a:r>
            <a:rPr lang="tr-TR" dirty="0" err="1"/>
            <a:t>unsupervised</a:t>
          </a:r>
          <a:r>
            <a:rPr lang="tr-TR" dirty="0"/>
            <a:t> </a:t>
          </a:r>
          <a:r>
            <a:rPr lang="tr-TR"/>
            <a:t>approach</a:t>
          </a:r>
          <a:r>
            <a:rPr lang="tr-TR" dirty="0"/>
            <a:t> </a:t>
          </a:r>
          <a:r>
            <a:rPr lang="tr-TR" dirty="0" err="1"/>
            <a:t>to</a:t>
          </a:r>
          <a:r>
            <a:rPr lang="tr-TR" dirty="0"/>
            <a:t> </a:t>
          </a:r>
          <a:r>
            <a:rPr lang="tr-TR" dirty="0" err="1"/>
            <a:t>sentiment</a:t>
          </a:r>
          <a:r>
            <a:rPr lang="tr-TR" dirty="0"/>
            <a:t> </a:t>
          </a:r>
          <a:r>
            <a:rPr lang="tr-TR" dirty="0" err="1"/>
            <a:t>analysis</a:t>
          </a:r>
          <a:endParaRPr lang="en-US" dirty="0"/>
        </a:p>
      </dgm:t>
    </dgm:pt>
    <dgm:pt modelId="{99389589-E8E4-4AB1-84F1-B0FC419A6128}" type="parTrans" cxnId="{54BC6B56-410D-469A-9EAD-4CC8C66868DF}">
      <dgm:prSet/>
      <dgm:spPr/>
      <dgm:t>
        <a:bodyPr/>
        <a:lstStyle/>
        <a:p>
          <a:endParaRPr lang="en-US"/>
        </a:p>
      </dgm:t>
    </dgm:pt>
    <dgm:pt modelId="{765A6AD1-0C74-448C-94AB-7C217EFAE180}" type="sibTrans" cxnId="{54BC6B56-410D-469A-9EAD-4CC8C66868DF}">
      <dgm:prSet/>
      <dgm:spPr/>
      <dgm:t>
        <a:bodyPr/>
        <a:lstStyle/>
        <a:p>
          <a:endParaRPr lang="en-US"/>
        </a:p>
      </dgm:t>
    </dgm:pt>
    <dgm:pt modelId="{099FC48D-EC9B-46A5-B2C9-25045814152A}">
      <dgm:prSet/>
      <dgm:spPr/>
      <dgm:t>
        <a:bodyPr/>
        <a:lstStyle/>
        <a:p>
          <a:pPr>
            <a:buNone/>
          </a:pPr>
          <a:r>
            <a:rPr lang="tr-TR" b="0" i="0" dirty="0" err="1"/>
            <a:t>Specialized</a:t>
          </a:r>
          <a:r>
            <a:rPr lang="tr-TR" b="0" i="0" dirty="0"/>
            <a:t> </a:t>
          </a:r>
          <a:r>
            <a:rPr lang="tr-TR" b="0" i="0" dirty="0" err="1"/>
            <a:t>for</a:t>
          </a:r>
          <a:r>
            <a:rPr lang="tr-TR" b="0" i="0" dirty="0"/>
            <a:t> </a:t>
          </a:r>
          <a:r>
            <a:rPr lang="tr-TR" b="0" i="0" dirty="0" err="1"/>
            <a:t>social</a:t>
          </a:r>
          <a:r>
            <a:rPr lang="tr-TR" b="0" i="0" dirty="0"/>
            <a:t> </a:t>
          </a:r>
          <a:r>
            <a:rPr lang="tr-TR" b="0" i="0" dirty="0" err="1"/>
            <a:t>media</a:t>
          </a:r>
          <a:r>
            <a:rPr lang="tr-TR" b="0" i="0" dirty="0"/>
            <a:t> </a:t>
          </a:r>
          <a:r>
            <a:rPr lang="tr-TR" b="0" i="0" dirty="0" err="1"/>
            <a:t>tasks</a:t>
          </a:r>
          <a:endParaRPr lang="en-US" dirty="0"/>
        </a:p>
      </dgm:t>
    </dgm:pt>
    <dgm:pt modelId="{BBAEA9D6-FE11-4DB7-8AC1-CDAF5D22ED2F}" type="parTrans" cxnId="{D7F2A135-EEC9-42C3-8E1F-F71F18DDC7D9}">
      <dgm:prSet/>
      <dgm:spPr/>
      <dgm:t>
        <a:bodyPr/>
        <a:lstStyle/>
        <a:p>
          <a:endParaRPr lang="en-US"/>
        </a:p>
      </dgm:t>
    </dgm:pt>
    <dgm:pt modelId="{53AF98D7-763C-4ED8-B79A-566F553D780C}" type="sibTrans" cxnId="{D7F2A135-EEC9-42C3-8E1F-F71F18DDC7D9}">
      <dgm:prSet/>
      <dgm:spPr/>
      <dgm:t>
        <a:bodyPr/>
        <a:lstStyle/>
        <a:p>
          <a:endParaRPr lang="en-US"/>
        </a:p>
      </dgm:t>
    </dgm:pt>
    <dgm:pt modelId="{69A1D812-4749-4221-B6E6-9F0DCE8E284F}">
      <dgm:prSet/>
      <dgm:spPr/>
      <dgm:t>
        <a:bodyPr/>
        <a:lstStyle/>
        <a:p>
          <a:endParaRPr lang="en-US" dirty="0"/>
        </a:p>
      </dgm:t>
    </dgm:pt>
    <dgm:pt modelId="{2D5B9E52-3C10-4A09-9EE1-AF183CE5EDE1}" type="parTrans" cxnId="{FA9C0B4D-4E3F-4809-98C5-CE5BD84D3437}">
      <dgm:prSet/>
      <dgm:spPr/>
      <dgm:t>
        <a:bodyPr/>
        <a:lstStyle/>
        <a:p>
          <a:endParaRPr lang="en-US"/>
        </a:p>
      </dgm:t>
    </dgm:pt>
    <dgm:pt modelId="{61B646EF-AFCA-4143-8A5E-F954499C1DBE}" type="sibTrans" cxnId="{FA9C0B4D-4E3F-4809-98C5-CE5BD84D3437}">
      <dgm:prSet/>
      <dgm:spPr/>
      <dgm:t>
        <a:bodyPr/>
        <a:lstStyle/>
        <a:p>
          <a:endParaRPr lang="en-US"/>
        </a:p>
      </dgm:t>
    </dgm:pt>
    <dgm:pt modelId="{43F50601-AD6A-4399-B61E-C0B0F224BABB}">
      <dgm:prSet/>
      <dgm:spPr/>
      <dgm:t>
        <a:bodyPr/>
        <a:lstStyle/>
        <a:p>
          <a:endParaRPr lang="en-US" dirty="0"/>
        </a:p>
      </dgm:t>
    </dgm:pt>
    <dgm:pt modelId="{06000245-28B9-4C03-972F-4A48A2F98786}" type="parTrans" cxnId="{262FA45D-6227-482F-B388-A5791FF20080}">
      <dgm:prSet/>
      <dgm:spPr/>
      <dgm:t>
        <a:bodyPr/>
        <a:lstStyle/>
        <a:p>
          <a:endParaRPr lang="en-US"/>
        </a:p>
      </dgm:t>
    </dgm:pt>
    <dgm:pt modelId="{69CC0CB7-7B9A-4B18-9DB9-967F8CC1DC8C}" type="sibTrans" cxnId="{262FA45D-6227-482F-B388-A5791FF20080}">
      <dgm:prSet/>
      <dgm:spPr/>
      <dgm:t>
        <a:bodyPr/>
        <a:lstStyle/>
        <a:p>
          <a:endParaRPr lang="en-US"/>
        </a:p>
      </dgm:t>
    </dgm:pt>
    <dgm:pt modelId="{C73350ED-BBA1-4D0A-A8E8-A3DC42EC7517}" type="pres">
      <dgm:prSet presAssocID="{EA7976B5-4F59-496F-ADCF-4683D3BD4DD6}" presName="Name0" presStyleCnt="0">
        <dgm:presLayoutVars>
          <dgm:dir/>
          <dgm:animLvl val="lvl"/>
          <dgm:resizeHandles val="exact"/>
        </dgm:presLayoutVars>
      </dgm:prSet>
      <dgm:spPr/>
    </dgm:pt>
    <dgm:pt modelId="{22E6933E-D7CD-47D2-A22E-B926752B3416}" type="pres">
      <dgm:prSet presAssocID="{95619B81-BFE1-45BB-A8D9-520AB4A91D30}" presName="composite" presStyleCnt="0"/>
      <dgm:spPr/>
    </dgm:pt>
    <dgm:pt modelId="{38B49579-4E5E-4444-A0EE-B91F0E10664C}" type="pres">
      <dgm:prSet presAssocID="{95619B81-BFE1-45BB-A8D9-520AB4A91D30}" presName="parTx" presStyleLbl="alignNode1" presStyleIdx="0" presStyleCnt="2">
        <dgm:presLayoutVars>
          <dgm:chMax val="0"/>
          <dgm:chPref val="0"/>
          <dgm:bulletEnabled val="1"/>
        </dgm:presLayoutVars>
      </dgm:prSet>
      <dgm:spPr/>
    </dgm:pt>
    <dgm:pt modelId="{6A2DF645-E858-4BFF-B2C1-4534EF696AC4}" type="pres">
      <dgm:prSet presAssocID="{95619B81-BFE1-45BB-A8D9-520AB4A91D30}" presName="desTx" presStyleLbl="alignAccFollowNode1" presStyleIdx="0" presStyleCnt="2">
        <dgm:presLayoutVars>
          <dgm:bulletEnabled val="1"/>
        </dgm:presLayoutVars>
      </dgm:prSet>
      <dgm:spPr/>
    </dgm:pt>
    <dgm:pt modelId="{65E366AC-8D2F-4FEB-A0EA-ABC7762E784B}" type="pres">
      <dgm:prSet presAssocID="{A5CD91E5-A6B6-46C8-8F4D-38215B1871A9}" presName="space" presStyleCnt="0"/>
      <dgm:spPr/>
    </dgm:pt>
    <dgm:pt modelId="{11599A9D-0C31-4EC2-B612-50F6B5824229}" type="pres">
      <dgm:prSet presAssocID="{A0FA3D0F-4B96-45FE-BDDE-C18E31AFFD73}" presName="composite" presStyleCnt="0"/>
      <dgm:spPr/>
    </dgm:pt>
    <dgm:pt modelId="{2791BA93-7047-4DE1-896D-3F9F5648FA67}" type="pres">
      <dgm:prSet presAssocID="{A0FA3D0F-4B96-45FE-BDDE-C18E31AFFD73}" presName="parTx" presStyleLbl="alignNode1" presStyleIdx="1" presStyleCnt="2">
        <dgm:presLayoutVars>
          <dgm:chMax val="0"/>
          <dgm:chPref val="0"/>
          <dgm:bulletEnabled val="1"/>
        </dgm:presLayoutVars>
      </dgm:prSet>
      <dgm:spPr/>
    </dgm:pt>
    <dgm:pt modelId="{56A52EF0-4F16-419E-9700-A2EC031207B4}" type="pres">
      <dgm:prSet presAssocID="{A0FA3D0F-4B96-45FE-BDDE-C18E31AFFD73}" presName="desTx" presStyleLbl="alignAccFollowNode1" presStyleIdx="1" presStyleCnt="2">
        <dgm:presLayoutVars>
          <dgm:bulletEnabled val="1"/>
        </dgm:presLayoutVars>
      </dgm:prSet>
      <dgm:spPr/>
    </dgm:pt>
  </dgm:ptLst>
  <dgm:cxnLst>
    <dgm:cxn modelId="{161EF00A-AA4F-4447-99B1-708EE4E49BC5}" type="presOf" srcId="{444FC250-E3CF-4E17-AEC4-494F9C81C2CD}" destId="{56A52EF0-4F16-419E-9700-A2EC031207B4}" srcOrd="0" destOrd="1" presId="urn:microsoft.com/office/officeart/2005/8/layout/hList1"/>
    <dgm:cxn modelId="{0F7CAB0B-7D9A-41AD-9BEE-4B87470505B6}" type="presOf" srcId="{43F50601-AD6A-4399-B61E-C0B0F224BABB}" destId="{56A52EF0-4F16-419E-9700-A2EC031207B4}" srcOrd="0" destOrd="2" presId="urn:microsoft.com/office/officeart/2005/8/layout/hList1"/>
    <dgm:cxn modelId="{B5666E16-E2C8-49E5-8986-9964558A7CCE}" type="presOf" srcId="{615B0EEC-3C6A-4A1B-ACBA-DBE7711BC502}" destId="{6A2DF645-E858-4BFF-B2C1-4534EF696AC4}" srcOrd="0" destOrd="1" presId="urn:microsoft.com/office/officeart/2005/8/layout/hList1"/>
    <dgm:cxn modelId="{D9697330-315D-4453-A041-4455A8F3D9D7}" srcId="{95619B81-BFE1-45BB-A8D9-520AB4A91D30}" destId="{615B0EEC-3C6A-4A1B-ACBA-DBE7711BC502}" srcOrd="1" destOrd="0" parTransId="{DC5BE3DD-362E-44FD-AF12-26F964163162}" sibTransId="{DDF4452D-7D23-452C-B881-F89362551E3D}"/>
    <dgm:cxn modelId="{D7F2A135-EEC9-42C3-8E1F-F71F18DDC7D9}" srcId="{95619B81-BFE1-45BB-A8D9-520AB4A91D30}" destId="{099FC48D-EC9B-46A5-B2C9-25045814152A}" srcOrd="2" destOrd="0" parTransId="{BBAEA9D6-FE11-4DB7-8AC1-CDAF5D22ED2F}" sibTransId="{53AF98D7-763C-4ED8-B79A-566F553D780C}"/>
    <dgm:cxn modelId="{262FA45D-6227-482F-B388-A5791FF20080}" srcId="{A0FA3D0F-4B96-45FE-BDDE-C18E31AFFD73}" destId="{43F50601-AD6A-4399-B61E-C0B0F224BABB}" srcOrd="2" destOrd="0" parTransId="{06000245-28B9-4C03-972F-4A48A2F98786}" sibTransId="{69CC0CB7-7B9A-4B18-9DB9-967F8CC1DC8C}"/>
    <dgm:cxn modelId="{24144D5E-DD1A-4D09-92DF-E730C2A08C34}" srcId="{95619B81-BFE1-45BB-A8D9-520AB4A91D30}" destId="{0DE13D41-F423-412D-8C3F-986BA8B57F7A}" srcOrd="0" destOrd="0" parTransId="{998DA11B-F5A7-4A97-A18D-366A7F0583AD}" sibTransId="{4BEDE181-67B0-45D8-BA52-A74BB80F9BBE}"/>
    <dgm:cxn modelId="{752EC569-7BE9-48E5-AB9F-75EEF1458351}" type="presOf" srcId="{69A1D812-4749-4221-B6E6-9F0DCE8E284F}" destId="{56A52EF0-4F16-419E-9700-A2EC031207B4}" srcOrd="0" destOrd="3" presId="urn:microsoft.com/office/officeart/2005/8/layout/hList1"/>
    <dgm:cxn modelId="{75EF326B-1A79-4935-9866-1CF9C5A783A8}" type="presOf" srcId="{EA7976B5-4F59-496F-ADCF-4683D3BD4DD6}" destId="{C73350ED-BBA1-4D0A-A8E8-A3DC42EC7517}" srcOrd="0" destOrd="0" presId="urn:microsoft.com/office/officeart/2005/8/layout/hList1"/>
    <dgm:cxn modelId="{FA9C0B4D-4E3F-4809-98C5-CE5BD84D3437}" srcId="{A0FA3D0F-4B96-45FE-BDDE-C18E31AFFD73}" destId="{69A1D812-4749-4221-B6E6-9F0DCE8E284F}" srcOrd="3" destOrd="0" parTransId="{2D5B9E52-3C10-4A09-9EE1-AF183CE5EDE1}" sibTransId="{61B646EF-AFCA-4143-8A5E-F954499C1DBE}"/>
    <dgm:cxn modelId="{1D053B71-14AA-4994-ACFC-62D68214A800}" type="presOf" srcId="{099FC48D-EC9B-46A5-B2C9-25045814152A}" destId="{6A2DF645-E858-4BFF-B2C1-4534EF696AC4}" srcOrd="0" destOrd="2" presId="urn:microsoft.com/office/officeart/2005/8/layout/hList1"/>
    <dgm:cxn modelId="{54BC6B56-410D-469A-9EAD-4CC8C66868DF}" srcId="{A0FA3D0F-4B96-45FE-BDDE-C18E31AFFD73}" destId="{444FC250-E3CF-4E17-AEC4-494F9C81C2CD}" srcOrd="1" destOrd="0" parTransId="{99389589-E8E4-4AB1-84F1-B0FC419A6128}" sibTransId="{765A6AD1-0C74-448C-94AB-7C217EFAE180}"/>
    <dgm:cxn modelId="{60857F82-5F3B-42CC-9A4C-9DCFD4B90BC4}" type="presOf" srcId="{0DE13D41-F423-412D-8C3F-986BA8B57F7A}" destId="{6A2DF645-E858-4BFF-B2C1-4534EF696AC4}" srcOrd="0" destOrd="0" presId="urn:microsoft.com/office/officeart/2005/8/layout/hList1"/>
    <dgm:cxn modelId="{F6D7A9A5-5C8F-44F0-B2AC-54A8528447FB}" type="presOf" srcId="{31330477-6A88-4324-8511-415B7A3567E5}" destId="{56A52EF0-4F16-419E-9700-A2EC031207B4}" srcOrd="0" destOrd="0" presId="urn:microsoft.com/office/officeart/2005/8/layout/hList1"/>
    <dgm:cxn modelId="{6797BBA8-406F-4D72-BD8C-57988E50DB92}" type="presOf" srcId="{A0FA3D0F-4B96-45FE-BDDE-C18E31AFFD73}" destId="{2791BA93-7047-4DE1-896D-3F9F5648FA67}" srcOrd="0" destOrd="0" presId="urn:microsoft.com/office/officeart/2005/8/layout/hList1"/>
    <dgm:cxn modelId="{25951EC5-BCB8-4DEC-BD0B-DC527EE742F8}" srcId="{A0FA3D0F-4B96-45FE-BDDE-C18E31AFFD73}" destId="{31330477-6A88-4324-8511-415B7A3567E5}" srcOrd="0" destOrd="0" parTransId="{4E7550E6-6578-4FC1-871B-A1E0B0818549}" sibTransId="{97D4F32C-E03B-4CFF-9651-BF0B1191D536}"/>
    <dgm:cxn modelId="{50BC97D7-F5A6-442C-A9B2-8C8E14C34A65}" srcId="{EA7976B5-4F59-496F-ADCF-4683D3BD4DD6}" destId="{95619B81-BFE1-45BB-A8D9-520AB4A91D30}" srcOrd="0" destOrd="0" parTransId="{67F6BC94-BD4F-405C-A805-5B6CC2BBFC26}" sibTransId="{A5CD91E5-A6B6-46C8-8F4D-38215B1871A9}"/>
    <dgm:cxn modelId="{8C7BA1E4-B64D-4FE6-ACF7-5B4776DDB0D1}" srcId="{EA7976B5-4F59-496F-ADCF-4683D3BD4DD6}" destId="{A0FA3D0F-4B96-45FE-BDDE-C18E31AFFD73}" srcOrd="1" destOrd="0" parTransId="{6CA39A02-CD86-4224-8FE5-8883916D4ADE}" sibTransId="{BC08E472-1884-403B-8828-B4ED9F34CDE2}"/>
    <dgm:cxn modelId="{B40D02F3-7E31-4710-BA15-FA0283D7F865}" type="presOf" srcId="{95619B81-BFE1-45BB-A8D9-520AB4A91D30}" destId="{38B49579-4E5E-4444-A0EE-B91F0E10664C}" srcOrd="0" destOrd="0" presId="urn:microsoft.com/office/officeart/2005/8/layout/hList1"/>
    <dgm:cxn modelId="{56E4D5F9-FCD3-464C-B535-9D9467BB4F0A}" type="presParOf" srcId="{C73350ED-BBA1-4D0A-A8E8-A3DC42EC7517}" destId="{22E6933E-D7CD-47D2-A22E-B926752B3416}" srcOrd="0" destOrd="0" presId="urn:microsoft.com/office/officeart/2005/8/layout/hList1"/>
    <dgm:cxn modelId="{5585264A-9C65-440B-8180-CDAB0DAF68DD}" type="presParOf" srcId="{22E6933E-D7CD-47D2-A22E-B926752B3416}" destId="{38B49579-4E5E-4444-A0EE-B91F0E10664C}" srcOrd="0" destOrd="0" presId="urn:microsoft.com/office/officeart/2005/8/layout/hList1"/>
    <dgm:cxn modelId="{CB67A82B-19C3-4389-8311-CCDCAA8D5A9A}" type="presParOf" srcId="{22E6933E-D7CD-47D2-A22E-B926752B3416}" destId="{6A2DF645-E858-4BFF-B2C1-4534EF696AC4}" srcOrd="1" destOrd="0" presId="urn:microsoft.com/office/officeart/2005/8/layout/hList1"/>
    <dgm:cxn modelId="{1411D1CE-1620-4E9D-A1FA-4567EA235D2A}" type="presParOf" srcId="{C73350ED-BBA1-4D0A-A8E8-A3DC42EC7517}" destId="{65E366AC-8D2F-4FEB-A0EA-ABC7762E784B}" srcOrd="1" destOrd="0" presId="urn:microsoft.com/office/officeart/2005/8/layout/hList1"/>
    <dgm:cxn modelId="{A59AB47E-5FA6-444E-BEA4-5CD2978931A5}" type="presParOf" srcId="{C73350ED-BBA1-4D0A-A8E8-A3DC42EC7517}" destId="{11599A9D-0C31-4EC2-B612-50F6B5824229}" srcOrd="2" destOrd="0" presId="urn:microsoft.com/office/officeart/2005/8/layout/hList1"/>
    <dgm:cxn modelId="{FDC82209-9ECF-4E15-A9EC-DFB48576A499}" type="presParOf" srcId="{11599A9D-0C31-4EC2-B612-50F6B5824229}" destId="{2791BA93-7047-4DE1-896D-3F9F5648FA67}" srcOrd="0" destOrd="0" presId="urn:microsoft.com/office/officeart/2005/8/layout/hList1"/>
    <dgm:cxn modelId="{4006ED47-CE68-45BE-A3EF-488CB8069C85}" type="presParOf" srcId="{11599A9D-0C31-4EC2-B612-50F6B5824229}" destId="{56A52EF0-4F16-419E-9700-A2EC031207B4}"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488DF4-E64E-4295-B9DE-5AFCA85C66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11367D-44AE-420A-B5C3-8B9AD181C671}">
      <dgm:prSet/>
      <dgm:spPr/>
      <dgm:t>
        <a:bodyPr/>
        <a:lstStyle/>
        <a:p>
          <a:pPr>
            <a:lnSpc>
              <a:spcPct val="100000"/>
            </a:lnSpc>
          </a:pPr>
          <a:r>
            <a:rPr lang="en-US" b="1" i="0" u="none" strike="noStrike">
              <a:effectLst/>
            </a:rPr>
            <a:t>Online form issues require phone reiteration</a:t>
          </a:r>
          <a:endParaRPr lang="en-US" b="1"/>
        </a:p>
      </dgm:t>
    </dgm:pt>
    <dgm:pt modelId="{E36F7BED-94F2-4D86-8BDF-FA999B36D7A0}" type="parTrans" cxnId="{BB6D77E2-5A88-4466-9290-857268A4BE34}">
      <dgm:prSet/>
      <dgm:spPr/>
      <dgm:t>
        <a:bodyPr/>
        <a:lstStyle/>
        <a:p>
          <a:endParaRPr lang="en-US"/>
        </a:p>
      </dgm:t>
    </dgm:pt>
    <dgm:pt modelId="{926E65BC-8E31-4049-90CC-09ED65BDC9F5}" type="sibTrans" cxnId="{BB6D77E2-5A88-4466-9290-857268A4BE34}">
      <dgm:prSet/>
      <dgm:spPr/>
      <dgm:t>
        <a:bodyPr/>
        <a:lstStyle/>
        <a:p>
          <a:endParaRPr lang="en-US"/>
        </a:p>
      </dgm:t>
    </dgm:pt>
    <dgm:pt modelId="{AE7524E5-D290-4160-BE0A-CBCE6DEE731B}">
      <dgm:prSet custT="1"/>
      <dgm:spPr/>
      <dgm:t>
        <a:bodyPr/>
        <a:lstStyle/>
        <a:p>
          <a:pPr>
            <a:lnSpc>
              <a:spcPct val="100000"/>
            </a:lnSpc>
          </a:pPr>
          <a:r>
            <a:rPr lang="en-US" sz="1600" b="0"/>
            <a:t>Need to store form correctly in database</a:t>
          </a:r>
        </a:p>
      </dgm:t>
    </dgm:pt>
    <dgm:pt modelId="{D965626D-B0C5-4BA8-A67F-D92D635BBD6C}" type="parTrans" cxnId="{59B16A78-FBA5-4AAF-A635-2837D9917DDF}">
      <dgm:prSet/>
      <dgm:spPr/>
      <dgm:t>
        <a:bodyPr/>
        <a:lstStyle/>
        <a:p>
          <a:endParaRPr lang="en-US"/>
        </a:p>
      </dgm:t>
    </dgm:pt>
    <dgm:pt modelId="{6C68A1D8-9E88-40FD-9FC2-DE09DFCCBCDA}" type="sibTrans" cxnId="{59B16A78-FBA5-4AAF-A635-2837D9917DDF}">
      <dgm:prSet/>
      <dgm:spPr/>
      <dgm:t>
        <a:bodyPr/>
        <a:lstStyle/>
        <a:p>
          <a:endParaRPr lang="en-US"/>
        </a:p>
      </dgm:t>
    </dgm:pt>
    <dgm:pt modelId="{EA9912D5-C570-4E55-B3EC-9881420EAEF0}">
      <dgm:prSet custT="1"/>
      <dgm:spPr/>
      <dgm:t>
        <a:bodyPr/>
        <a:lstStyle/>
        <a:p>
          <a:pPr>
            <a:lnSpc>
              <a:spcPct val="100000"/>
            </a:lnSpc>
          </a:pPr>
          <a:r>
            <a:rPr lang="en-US" sz="1600" b="0"/>
            <a:t>Give access to Customer Service</a:t>
          </a:r>
        </a:p>
      </dgm:t>
    </dgm:pt>
    <dgm:pt modelId="{B0DB53B5-4BA4-45F4-9EDD-5EDB3AA3C4A3}" type="parTrans" cxnId="{AF247247-BA41-4C1E-81D6-7A354F79A2A7}">
      <dgm:prSet/>
      <dgm:spPr/>
      <dgm:t>
        <a:bodyPr/>
        <a:lstStyle/>
        <a:p>
          <a:endParaRPr lang="en-US"/>
        </a:p>
      </dgm:t>
    </dgm:pt>
    <dgm:pt modelId="{535B9E81-1BE9-4B36-963F-BD11FE3BCC36}" type="sibTrans" cxnId="{AF247247-BA41-4C1E-81D6-7A354F79A2A7}">
      <dgm:prSet/>
      <dgm:spPr/>
      <dgm:t>
        <a:bodyPr/>
        <a:lstStyle/>
        <a:p>
          <a:endParaRPr lang="en-US"/>
        </a:p>
      </dgm:t>
    </dgm:pt>
    <dgm:pt modelId="{7B9E32C3-E9FA-43E4-BCDF-D237D9DCB935}" type="pres">
      <dgm:prSet presAssocID="{18488DF4-E64E-4295-B9DE-5AFCA85C6604}" presName="root" presStyleCnt="0">
        <dgm:presLayoutVars>
          <dgm:dir/>
          <dgm:resizeHandles val="exact"/>
        </dgm:presLayoutVars>
      </dgm:prSet>
      <dgm:spPr/>
    </dgm:pt>
    <dgm:pt modelId="{FB1835A6-09CD-4E30-A634-582542C5751B}" type="pres">
      <dgm:prSet presAssocID="{8E11367D-44AE-420A-B5C3-8B9AD181C671}" presName="compNode" presStyleCnt="0"/>
      <dgm:spPr/>
    </dgm:pt>
    <dgm:pt modelId="{AAFCF251-FE15-43A6-91A4-513B3ECB4D2E}" type="pres">
      <dgm:prSet presAssocID="{8E11367D-44AE-420A-B5C3-8B9AD181C671}" presName="bgRect" presStyleLbl="bgShp" presStyleIdx="0" presStyleCnt="3" custScaleY="85576"/>
      <dgm:spPr/>
    </dgm:pt>
    <dgm:pt modelId="{D878B8AA-44E1-4492-AAF5-FC3AB9F158C2}" type="pres">
      <dgm:prSet presAssocID="{8E11367D-44AE-420A-B5C3-8B9AD181C671}"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k with solid fill"/>
        </a:ext>
      </dgm:extLst>
    </dgm:pt>
    <dgm:pt modelId="{291F8AE3-4D88-443B-8FB9-F0865C2A39C3}" type="pres">
      <dgm:prSet presAssocID="{8E11367D-44AE-420A-B5C3-8B9AD181C671}" presName="spaceRect" presStyleCnt="0"/>
      <dgm:spPr/>
    </dgm:pt>
    <dgm:pt modelId="{6CA99B7D-6C59-4654-BE5F-C0E176E28419}" type="pres">
      <dgm:prSet presAssocID="{8E11367D-44AE-420A-B5C3-8B9AD181C671}" presName="parTx" presStyleLbl="revTx" presStyleIdx="0" presStyleCnt="3" custLinFactY="-61791" custLinFactNeighborX="1747" custLinFactNeighborY="-100000">
        <dgm:presLayoutVars>
          <dgm:chMax val="0"/>
          <dgm:chPref val="0"/>
        </dgm:presLayoutVars>
      </dgm:prSet>
      <dgm:spPr/>
    </dgm:pt>
    <dgm:pt modelId="{02A45072-94C8-4E57-BCF7-E03C472BCCAD}" type="pres">
      <dgm:prSet presAssocID="{926E65BC-8E31-4049-90CC-09ED65BDC9F5}" presName="sibTrans" presStyleCnt="0"/>
      <dgm:spPr/>
    </dgm:pt>
    <dgm:pt modelId="{F09AFF5D-DCAD-4EEC-9594-35BB173F8AC8}" type="pres">
      <dgm:prSet presAssocID="{AE7524E5-D290-4160-BE0A-CBCE6DEE731B}" presName="compNode" presStyleCnt="0"/>
      <dgm:spPr/>
    </dgm:pt>
    <dgm:pt modelId="{6889E2CD-BAB3-4C3D-AFED-23A9FD64DF71}" type="pres">
      <dgm:prSet presAssocID="{AE7524E5-D290-4160-BE0A-CBCE6DEE731B}" presName="bgRect" presStyleLbl="bgShp" presStyleIdx="1" presStyleCnt="3" custScaleY="85576"/>
      <dgm:spPr/>
    </dgm:pt>
    <dgm:pt modelId="{5AC42D9F-BC53-4606-961C-3126A1DADFA5}" type="pres">
      <dgm:prSet presAssocID="{AE7524E5-D290-4160-BE0A-CBCE6DEE73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75655C1-54B3-47CA-B0B9-DB2C30C69966}" type="pres">
      <dgm:prSet presAssocID="{AE7524E5-D290-4160-BE0A-CBCE6DEE731B}" presName="spaceRect" presStyleCnt="0"/>
      <dgm:spPr/>
    </dgm:pt>
    <dgm:pt modelId="{19EC8367-1442-43C0-8AB6-A87CEAEB584E}" type="pres">
      <dgm:prSet presAssocID="{AE7524E5-D290-4160-BE0A-CBCE6DEE731B}" presName="parTx" presStyleLbl="revTx" presStyleIdx="1" presStyleCnt="3">
        <dgm:presLayoutVars>
          <dgm:chMax val="0"/>
          <dgm:chPref val="0"/>
        </dgm:presLayoutVars>
      </dgm:prSet>
      <dgm:spPr/>
    </dgm:pt>
    <dgm:pt modelId="{06B99545-BE0C-40D0-83D9-1C7DDD68102C}" type="pres">
      <dgm:prSet presAssocID="{6C68A1D8-9E88-40FD-9FC2-DE09DFCCBCDA}" presName="sibTrans" presStyleCnt="0"/>
      <dgm:spPr/>
    </dgm:pt>
    <dgm:pt modelId="{FDB8CD0B-6074-43F3-8344-E2A1B770717D}" type="pres">
      <dgm:prSet presAssocID="{EA9912D5-C570-4E55-B3EC-9881420EAEF0}" presName="compNode" presStyleCnt="0"/>
      <dgm:spPr/>
    </dgm:pt>
    <dgm:pt modelId="{D1EE1044-59EC-42FB-AA6F-AA82B1B96D30}" type="pres">
      <dgm:prSet presAssocID="{EA9912D5-C570-4E55-B3EC-9881420EAEF0}" presName="bgRect" presStyleLbl="bgShp" presStyleIdx="2" presStyleCnt="3" custScaleY="85576"/>
      <dgm:spPr/>
    </dgm:pt>
    <dgm:pt modelId="{29E8D7BE-EF8F-4E73-972D-C550972460AF}" type="pres">
      <dgm:prSet presAssocID="{EA9912D5-C570-4E55-B3EC-9881420EAE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4A399457-98B8-4B68-A5B5-B783AD7FB14C}" type="pres">
      <dgm:prSet presAssocID="{EA9912D5-C570-4E55-B3EC-9881420EAEF0}" presName="spaceRect" presStyleCnt="0"/>
      <dgm:spPr/>
    </dgm:pt>
    <dgm:pt modelId="{D00A5BA9-BCA2-4579-AEE3-A39809445CEB}" type="pres">
      <dgm:prSet presAssocID="{EA9912D5-C570-4E55-B3EC-9881420EAEF0}" presName="parTx" presStyleLbl="revTx" presStyleIdx="2" presStyleCnt="3">
        <dgm:presLayoutVars>
          <dgm:chMax val="0"/>
          <dgm:chPref val="0"/>
        </dgm:presLayoutVars>
      </dgm:prSet>
      <dgm:spPr/>
    </dgm:pt>
  </dgm:ptLst>
  <dgm:cxnLst>
    <dgm:cxn modelId="{DA63DA46-6B48-49F4-A6F5-80A804725B5E}" type="presOf" srcId="{8E11367D-44AE-420A-B5C3-8B9AD181C671}" destId="{6CA99B7D-6C59-4654-BE5F-C0E176E28419}" srcOrd="0" destOrd="0" presId="urn:microsoft.com/office/officeart/2018/2/layout/IconVerticalSolidList"/>
    <dgm:cxn modelId="{AF247247-BA41-4C1E-81D6-7A354F79A2A7}" srcId="{18488DF4-E64E-4295-B9DE-5AFCA85C6604}" destId="{EA9912D5-C570-4E55-B3EC-9881420EAEF0}" srcOrd="2" destOrd="0" parTransId="{B0DB53B5-4BA4-45F4-9EDD-5EDB3AA3C4A3}" sibTransId="{535B9E81-1BE9-4B36-963F-BD11FE3BCC36}"/>
    <dgm:cxn modelId="{E811F053-2733-4461-AE8D-FB1254BDF99F}" type="presOf" srcId="{18488DF4-E64E-4295-B9DE-5AFCA85C6604}" destId="{7B9E32C3-E9FA-43E4-BCDF-D237D9DCB935}" srcOrd="0" destOrd="0" presId="urn:microsoft.com/office/officeart/2018/2/layout/IconVerticalSolidList"/>
    <dgm:cxn modelId="{59B16A78-FBA5-4AAF-A635-2837D9917DDF}" srcId="{18488DF4-E64E-4295-B9DE-5AFCA85C6604}" destId="{AE7524E5-D290-4160-BE0A-CBCE6DEE731B}" srcOrd="1" destOrd="0" parTransId="{D965626D-B0C5-4BA8-A67F-D92D635BBD6C}" sibTransId="{6C68A1D8-9E88-40FD-9FC2-DE09DFCCBCDA}"/>
    <dgm:cxn modelId="{F4598C8A-6BD4-4F8D-88B5-D63C3870563C}" type="presOf" srcId="{AE7524E5-D290-4160-BE0A-CBCE6DEE731B}" destId="{19EC8367-1442-43C0-8AB6-A87CEAEB584E}" srcOrd="0" destOrd="0" presId="urn:microsoft.com/office/officeart/2018/2/layout/IconVerticalSolidList"/>
    <dgm:cxn modelId="{8FCE9BBB-B215-4BB1-8007-529EE232C779}" type="presOf" srcId="{EA9912D5-C570-4E55-B3EC-9881420EAEF0}" destId="{D00A5BA9-BCA2-4579-AEE3-A39809445CEB}" srcOrd="0" destOrd="0" presId="urn:microsoft.com/office/officeart/2018/2/layout/IconVerticalSolidList"/>
    <dgm:cxn modelId="{BB6D77E2-5A88-4466-9290-857268A4BE34}" srcId="{18488DF4-E64E-4295-B9DE-5AFCA85C6604}" destId="{8E11367D-44AE-420A-B5C3-8B9AD181C671}" srcOrd="0" destOrd="0" parTransId="{E36F7BED-94F2-4D86-8BDF-FA999B36D7A0}" sibTransId="{926E65BC-8E31-4049-90CC-09ED65BDC9F5}"/>
    <dgm:cxn modelId="{F9B3EE18-8E9E-4BE5-A246-4B9D48B74609}" type="presParOf" srcId="{7B9E32C3-E9FA-43E4-BCDF-D237D9DCB935}" destId="{FB1835A6-09CD-4E30-A634-582542C5751B}" srcOrd="0" destOrd="0" presId="urn:microsoft.com/office/officeart/2018/2/layout/IconVerticalSolidList"/>
    <dgm:cxn modelId="{91F63FA0-C272-4152-9285-5C089526E5CA}" type="presParOf" srcId="{FB1835A6-09CD-4E30-A634-582542C5751B}" destId="{AAFCF251-FE15-43A6-91A4-513B3ECB4D2E}" srcOrd="0" destOrd="0" presId="urn:microsoft.com/office/officeart/2018/2/layout/IconVerticalSolidList"/>
    <dgm:cxn modelId="{FF166AEB-188D-4E8C-A9F9-5BECB9DEA302}" type="presParOf" srcId="{FB1835A6-09CD-4E30-A634-582542C5751B}" destId="{D878B8AA-44E1-4492-AAF5-FC3AB9F158C2}" srcOrd="1" destOrd="0" presId="urn:microsoft.com/office/officeart/2018/2/layout/IconVerticalSolidList"/>
    <dgm:cxn modelId="{9F34E4E7-AFA3-4C56-8174-D1199F3F0183}" type="presParOf" srcId="{FB1835A6-09CD-4E30-A634-582542C5751B}" destId="{291F8AE3-4D88-443B-8FB9-F0865C2A39C3}" srcOrd="2" destOrd="0" presId="urn:microsoft.com/office/officeart/2018/2/layout/IconVerticalSolidList"/>
    <dgm:cxn modelId="{51D30FB0-CC67-4382-A8FF-C494E8A5DB69}" type="presParOf" srcId="{FB1835A6-09CD-4E30-A634-582542C5751B}" destId="{6CA99B7D-6C59-4654-BE5F-C0E176E28419}" srcOrd="3" destOrd="0" presId="urn:microsoft.com/office/officeart/2018/2/layout/IconVerticalSolidList"/>
    <dgm:cxn modelId="{3CA9CC5C-60B8-407E-856D-D76475855F1B}" type="presParOf" srcId="{7B9E32C3-E9FA-43E4-BCDF-D237D9DCB935}" destId="{02A45072-94C8-4E57-BCF7-E03C472BCCAD}" srcOrd="1" destOrd="0" presId="urn:microsoft.com/office/officeart/2018/2/layout/IconVerticalSolidList"/>
    <dgm:cxn modelId="{78B8AD90-8BB4-488D-8176-AC2F3A8B38C1}" type="presParOf" srcId="{7B9E32C3-E9FA-43E4-BCDF-D237D9DCB935}" destId="{F09AFF5D-DCAD-4EEC-9594-35BB173F8AC8}" srcOrd="2" destOrd="0" presId="urn:microsoft.com/office/officeart/2018/2/layout/IconVerticalSolidList"/>
    <dgm:cxn modelId="{2FF21DCC-15FF-4F9F-9D26-818AAFCFCD6C}" type="presParOf" srcId="{F09AFF5D-DCAD-4EEC-9594-35BB173F8AC8}" destId="{6889E2CD-BAB3-4C3D-AFED-23A9FD64DF71}" srcOrd="0" destOrd="0" presId="urn:microsoft.com/office/officeart/2018/2/layout/IconVerticalSolidList"/>
    <dgm:cxn modelId="{2C055EF4-8E4C-44C0-9A74-5D5C0FC05B44}" type="presParOf" srcId="{F09AFF5D-DCAD-4EEC-9594-35BB173F8AC8}" destId="{5AC42D9F-BC53-4606-961C-3126A1DADFA5}" srcOrd="1" destOrd="0" presId="urn:microsoft.com/office/officeart/2018/2/layout/IconVerticalSolidList"/>
    <dgm:cxn modelId="{712BB523-D240-4A0E-82F8-2666BDFB0B14}" type="presParOf" srcId="{F09AFF5D-DCAD-4EEC-9594-35BB173F8AC8}" destId="{575655C1-54B3-47CA-B0B9-DB2C30C69966}" srcOrd="2" destOrd="0" presId="urn:microsoft.com/office/officeart/2018/2/layout/IconVerticalSolidList"/>
    <dgm:cxn modelId="{09ED0508-5F7F-43C2-956B-A016A1B5BD4E}" type="presParOf" srcId="{F09AFF5D-DCAD-4EEC-9594-35BB173F8AC8}" destId="{19EC8367-1442-43C0-8AB6-A87CEAEB584E}" srcOrd="3" destOrd="0" presId="urn:microsoft.com/office/officeart/2018/2/layout/IconVerticalSolidList"/>
    <dgm:cxn modelId="{01EA5430-DA75-4806-942C-F8ED0C227663}" type="presParOf" srcId="{7B9E32C3-E9FA-43E4-BCDF-D237D9DCB935}" destId="{06B99545-BE0C-40D0-83D9-1C7DDD68102C}" srcOrd="3" destOrd="0" presId="urn:microsoft.com/office/officeart/2018/2/layout/IconVerticalSolidList"/>
    <dgm:cxn modelId="{438B41CD-84E8-4DB9-8B01-CECD08D449ED}" type="presParOf" srcId="{7B9E32C3-E9FA-43E4-BCDF-D237D9DCB935}" destId="{FDB8CD0B-6074-43F3-8344-E2A1B770717D}" srcOrd="4" destOrd="0" presId="urn:microsoft.com/office/officeart/2018/2/layout/IconVerticalSolidList"/>
    <dgm:cxn modelId="{E6397086-5428-4F04-A575-8E8029C818D1}" type="presParOf" srcId="{FDB8CD0B-6074-43F3-8344-E2A1B770717D}" destId="{D1EE1044-59EC-42FB-AA6F-AA82B1B96D30}" srcOrd="0" destOrd="0" presId="urn:microsoft.com/office/officeart/2018/2/layout/IconVerticalSolidList"/>
    <dgm:cxn modelId="{C56CCC2D-E8C4-4C9E-BB6B-4854D0CE9F27}" type="presParOf" srcId="{FDB8CD0B-6074-43F3-8344-E2A1B770717D}" destId="{29E8D7BE-EF8F-4E73-972D-C550972460AF}" srcOrd="1" destOrd="0" presId="urn:microsoft.com/office/officeart/2018/2/layout/IconVerticalSolidList"/>
    <dgm:cxn modelId="{7118D743-EA16-47DA-8E59-3AFA5383413D}" type="presParOf" srcId="{FDB8CD0B-6074-43F3-8344-E2A1B770717D}" destId="{4A399457-98B8-4B68-A5B5-B783AD7FB14C}" srcOrd="2" destOrd="0" presId="urn:microsoft.com/office/officeart/2018/2/layout/IconVerticalSolidList"/>
    <dgm:cxn modelId="{4D380673-F575-40DF-AE95-EDBA5ABF6860}" type="presParOf" srcId="{FDB8CD0B-6074-43F3-8344-E2A1B770717D}" destId="{D00A5BA9-BCA2-4579-AEE3-A39809445CE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488DF4-E64E-4295-B9DE-5AFCA85C66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11367D-44AE-420A-B5C3-8B9AD181C671}">
      <dgm:prSet/>
      <dgm:spPr/>
      <dgm:t>
        <a:bodyPr/>
        <a:lstStyle/>
        <a:p>
          <a:pPr>
            <a:lnSpc>
              <a:spcPct val="100000"/>
            </a:lnSpc>
          </a:pPr>
          <a:r>
            <a:rPr lang="en-US" b="1" i="0" u="none" strike="noStrike">
              <a:effectLst/>
            </a:rPr>
            <a:t>Waiting time &amp; multiple calls necessary</a:t>
          </a:r>
          <a:endParaRPr lang="en-US" b="1"/>
        </a:p>
      </dgm:t>
    </dgm:pt>
    <dgm:pt modelId="{E36F7BED-94F2-4D86-8BDF-FA999B36D7A0}" type="parTrans" cxnId="{BB6D77E2-5A88-4466-9290-857268A4BE34}">
      <dgm:prSet/>
      <dgm:spPr/>
      <dgm:t>
        <a:bodyPr/>
        <a:lstStyle/>
        <a:p>
          <a:endParaRPr lang="en-US"/>
        </a:p>
      </dgm:t>
    </dgm:pt>
    <dgm:pt modelId="{926E65BC-8E31-4049-90CC-09ED65BDC9F5}" type="sibTrans" cxnId="{BB6D77E2-5A88-4466-9290-857268A4BE34}">
      <dgm:prSet/>
      <dgm:spPr/>
      <dgm:t>
        <a:bodyPr/>
        <a:lstStyle/>
        <a:p>
          <a:endParaRPr lang="en-US"/>
        </a:p>
      </dgm:t>
    </dgm:pt>
    <dgm:pt modelId="{AE7524E5-D290-4160-BE0A-CBCE6DEE731B}">
      <dgm:prSet/>
      <dgm:spPr/>
      <dgm:t>
        <a:bodyPr/>
        <a:lstStyle/>
        <a:p>
          <a:pPr>
            <a:lnSpc>
              <a:spcPct val="100000"/>
            </a:lnSpc>
          </a:pPr>
          <a:r>
            <a:rPr lang="en-US" b="0">
              <a:latin typeface="Ubuntu"/>
            </a:rPr>
            <a:t>Hire</a:t>
          </a:r>
          <a:r>
            <a:rPr lang="en-US" b="0"/>
            <a:t> more Customer Service Agents</a:t>
          </a:r>
        </a:p>
      </dgm:t>
    </dgm:pt>
    <dgm:pt modelId="{D965626D-B0C5-4BA8-A67F-D92D635BBD6C}" type="parTrans" cxnId="{59B16A78-FBA5-4AAF-A635-2837D9917DDF}">
      <dgm:prSet/>
      <dgm:spPr/>
      <dgm:t>
        <a:bodyPr/>
        <a:lstStyle/>
        <a:p>
          <a:endParaRPr lang="en-US"/>
        </a:p>
      </dgm:t>
    </dgm:pt>
    <dgm:pt modelId="{6C68A1D8-9E88-40FD-9FC2-DE09DFCCBCDA}" type="sibTrans" cxnId="{59B16A78-FBA5-4AAF-A635-2837D9917DDF}">
      <dgm:prSet/>
      <dgm:spPr/>
      <dgm:t>
        <a:bodyPr/>
        <a:lstStyle/>
        <a:p>
          <a:endParaRPr lang="en-US"/>
        </a:p>
      </dgm:t>
    </dgm:pt>
    <dgm:pt modelId="{EA9912D5-C570-4E55-B3EC-9881420EAEF0}">
      <dgm:prSet/>
      <dgm:spPr/>
      <dgm:t>
        <a:bodyPr/>
        <a:lstStyle/>
        <a:p>
          <a:pPr>
            <a:lnSpc>
              <a:spcPct val="100000"/>
            </a:lnSpc>
          </a:pPr>
          <a:r>
            <a:rPr lang="en-US" b="0" i="0"/>
            <a:t>Interactive Voice Response</a:t>
          </a:r>
          <a:endParaRPr lang="en-US" b="0"/>
        </a:p>
      </dgm:t>
    </dgm:pt>
    <dgm:pt modelId="{B0DB53B5-4BA4-45F4-9EDD-5EDB3AA3C4A3}" type="parTrans" cxnId="{AF247247-BA41-4C1E-81D6-7A354F79A2A7}">
      <dgm:prSet/>
      <dgm:spPr/>
      <dgm:t>
        <a:bodyPr/>
        <a:lstStyle/>
        <a:p>
          <a:endParaRPr lang="en-US"/>
        </a:p>
      </dgm:t>
    </dgm:pt>
    <dgm:pt modelId="{535B9E81-1BE9-4B36-963F-BD11FE3BCC36}" type="sibTrans" cxnId="{AF247247-BA41-4C1E-81D6-7A354F79A2A7}">
      <dgm:prSet/>
      <dgm:spPr/>
      <dgm:t>
        <a:bodyPr/>
        <a:lstStyle/>
        <a:p>
          <a:endParaRPr lang="en-US"/>
        </a:p>
      </dgm:t>
    </dgm:pt>
    <dgm:pt modelId="{053D3B1B-5FDC-4C6C-A516-70FE3D60B8CD}">
      <dgm:prSet/>
      <dgm:spPr/>
      <dgm:t>
        <a:bodyPr/>
        <a:lstStyle/>
        <a:p>
          <a:pPr>
            <a:lnSpc>
              <a:spcPct val="100000"/>
            </a:lnSpc>
          </a:pPr>
          <a:r>
            <a:rPr lang="en-US" b="0"/>
            <a:t>Chat bots</a:t>
          </a:r>
        </a:p>
      </dgm:t>
    </dgm:pt>
    <dgm:pt modelId="{A36FBB01-F794-4430-888F-00C895077761}" type="parTrans" cxnId="{01D988A8-AC13-4DB1-95E9-3309654FC6EB}">
      <dgm:prSet/>
      <dgm:spPr/>
      <dgm:t>
        <a:bodyPr/>
        <a:lstStyle/>
        <a:p>
          <a:endParaRPr lang="en-US"/>
        </a:p>
      </dgm:t>
    </dgm:pt>
    <dgm:pt modelId="{36B42929-1AB9-4CCE-BB37-C33F1C9E0161}" type="sibTrans" cxnId="{01D988A8-AC13-4DB1-95E9-3309654FC6EB}">
      <dgm:prSet/>
      <dgm:spPr/>
      <dgm:t>
        <a:bodyPr/>
        <a:lstStyle/>
        <a:p>
          <a:endParaRPr lang="en-US"/>
        </a:p>
      </dgm:t>
    </dgm:pt>
    <dgm:pt modelId="{7B9E32C3-E9FA-43E4-BCDF-D237D9DCB935}" type="pres">
      <dgm:prSet presAssocID="{18488DF4-E64E-4295-B9DE-5AFCA85C6604}" presName="root" presStyleCnt="0">
        <dgm:presLayoutVars>
          <dgm:dir/>
          <dgm:resizeHandles val="exact"/>
        </dgm:presLayoutVars>
      </dgm:prSet>
      <dgm:spPr/>
    </dgm:pt>
    <dgm:pt modelId="{FB1835A6-09CD-4E30-A634-582542C5751B}" type="pres">
      <dgm:prSet presAssocID="{8E11367D-44AE-420A-B5C3-8B9AD181C671}" presName="compNode" presStyleCnt="0"/>
      <dgm:spPr/>
    </dgm:pt>
    <dgm:pt modelId="{AAFCF251-FE15-43A6-91A4-513B3ECB4D2E}" type="pres">
      <dgm:prSet presAssocID="{8E11367D-44AE-420A-B5C3-8B9AD181C671}" presName="bgRect" presStyleLbl="bgShp" presStyleIdx="0" presStyleCnt="4" custScaleY="87156" custLinFactNeighborX="-8090" custLinFactNeighborY="-197"/>
      <dgm:spPr/>
    </dgm:pt>
    <dgm:pt modelId="{D878B8AA-44E1-4492-AAF5-FC3AB9F158C2}" type="pres">
      <dgm:prSet presAssocID="{8E11367D-44AE-420A-B5C3-8B9AD181C671}"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k with solid fill"/>
        </a:ext>
      </dgm:extLst>
    </dgm:pt>
    <dgm:pt modelId="{291F8AE3-4D88-443B-8FB9-F0865C2A39C3}" type="pres">
      <dgm:prSet presAssocID="{8E11367D-44AE-420A-B5C3-8B9AD181C671}" presName="spaceRect" presStyleCnt="0"/>
      <dgm:spPr/>
    </dgm:pt>
    <dgm:pt modelId="{6CA99B7D-6C59-4654-BE5F-C0E176E28419}" type="pres">
      <dgm:prSet presAssocID="{8E11367D-44AE-420A-B5C3-8B9AD181C671}" presName="parTx" presStyleLbl="revTx" presStyleIdx="0" presStyleCnt="4">
        <dgm:presLayoutVars>
          <dgm:chMax val="0"/>
          <dgm:chPref val="0"/>
        </dgm:presLayoutVars>
      </dgm:prSet>
      <dgm:spPr/>
    </dgm:pt>
    <dgm:pt modelId="{02A45072-94C8-4E57-BCF7-E03C472BCCAD}" type="pres">
      <dgm:prSet presAssocID="{926E65BC-8E31-4049-90CC-09ED65BDC9F5}" presName="sibTrans" presStyleCnt="0"/>
      <dgm:spPr/>
    </dgm:pt>
    <dgm:pt modelId="{F09AFF5D-DCAD-4EEC-9594-35BB173F8AC8}" type="pres">
      <dgm:prSet presAssocID="{AE7524E5-D290-4160-BE0A-CBCE6DEE731B}" presName="compNode" presStyleCnt="0"/>
      <dgm:spPr/>
    </dgm:pt>
    <dgm:pt modelId="{6889E2CD-BAB3-4C3D-AFED-23A9FD64DF71}" type="pres">
      <dgm:prSet presAssocID="{AE7524E5-D290-4160-BE0A-CBCE6DEE731B}" presName="bgRect" presStyleLbl="bgShp" presStyleIdx="1" presStyleCnt="4" custScaleY="87156"/>
      <dgm:spPr/>
    </dgm:pt>
    <dgm:pt modelId="{5AC42D9F-BC53-4606-961C-3126A1DADFA5}" type="pres">
      <dgm:prSet presAssocID="{AE7524E5-D290-4160-BE0A-CBCE6DEE73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575655C1-54B3-47CA-B0B9-DB2C30C69966}" type="pres">
      <dgm:prSet presAssocID="{AE7524E5-D290-4160-BE0A-CBCE6DEE731B}" presName="spaceRect" presStyleCnt="0"/>
      <dgm:spPr/>
    </dgm:pt>
    <dgm:pt modelId="{19EC8367-1442-43C0-8AB6-A87CEAEB584E}" type="pres">
      <dgm:prSet presAssocID="{AE7524E5-D290-4160-BE0A-CBCE6DEE731B}" presName="parTx" presStyleLbl="revTx" presStyleIdx="1" presStyleCnt="4" custScaleY="89288">
        <dgm:presLayoutVars>
          <dgm:chMax val="0"/>
          <dgm:chPref val="0"/>
        </dgm:presLayoutVars>
      </dgm:prSet>
      <dgm:spPr/>
    </dgm:pt>
    <dgm:pt modelId="{06B99545-BE0C-40D0-83D9-1C7DDD68102C}" type="pres">
      <dgm:prSet presAssocID="{6C68A1D8-9E88-40FD-9FC2-DE09DFCCBCDA}" presName="sibTrans" presStyleCnt="0"/>
      <dgm:spPr/>
    </dgm:pt>
    <dgm:pt modelId="{FDB8CD0B-6074-43F3-8344-E2A1B770717D}" type="pres">
      <dgm:prSet presAssocID="{EA9912D5-C570-4E55-B3EC-9881420EAEF0}" presName="compNode" presStyleCnt="0"/>
      <dgm:spPr/>
    </dgm:pt>
    <dgm:pt modelId="{D1EE1044-59EC-42FB-AA6F-AA82B1B96D30}" type="pres">
      <dgm:prSet presAssocID="{EA9912D5-C570-4E55-B3EC-9881420EAEF0}" presName="bgRect" presStyleLbl="bgShp" presStyleIdx="2" presStyleCnt="4" custScaleY="87156"/>
      <dgm:spPr/>
    </dgm:pt>
    <dgm:pt modelId="{29E8D7BE-EF8F-4E73-972D-C550972460AF}" type="pres">
      <dgm:prSet presAssocID="{EA9912D5-C570-4E55-B3EC-9881420EAE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4A399457-98B8-4B68-A5B5-B783AD7FB14C}" type="pres">
      <dgm:prSet presAssocID="{EA9912D5-C570-4E55-B3EC-9881420EAEF0}" presName="spaceRect" presStyleCnt="0"/>
      <dgm:spPr/>
    </dgm:pt>
    <dgm:pt modelId="{D00A5BA9-BCA2-4579-AEE3-A39809445CEB}" type="pres">
      <dgm:prSet presAssocID="{EA9912D5-C570-4E55-B3EC-9881420EAEF0}" presName="parTx" presStyleLbl="revTx" presStyleIdx="2" presStyleCnt="4">
        <dgm:presLayoutVars>
          <dgm:chMax val="0"/>
          <dgm:chPref val="0"/>
        </dgm:presLayoutVars>
      </dgm:prSet>
      <dgm:spPr/>
    </dgm:pt>
    <dgm:pt modelId="{F1739D3D-4D8E-4B19-89A0-6CF876C012DB}" type="pres">
      <dgm:prSet presAssocID="{535B9E81-1BE9-4B36-963F-BD11FE3BCC36}" presName="sibTrans" presStyleCnt="0"/>
      <dgm:spPr/>
    </dgm:pt>
    <dgm:pt modelId="{C2FD1B4E-A6C1-412C-97CF-172F7AE64343}" type="pres">
      <dgm:prSet presAssocID="{053D3B1B-5FDC-4C6C-A516-70FE3D60B8CD}" presName="compNode" presStyleCnt="0"/>
      <dgm:spPr/>
    </dgm:pt>
    <dgm:pt modelId="{AADEFC62-2079-4E4E-BF2A-643ED2CFF4B3}" type="pres">
      <dgm:prSet presAssocID="{053D3B1B-5FDC-4C6C-A516-70FE3D60B8CD}" presName="bgRect" presStyleLbl="bgShp" presStyleIdx="3" presStyleCnt="4" custScaleY="87156"/>
      <dgm:spPr/>
    </dgm:pt>
    <dgm:pt modelId="{8B20C9E9-BFAF-4F3F-85A7-CA2EEE80278D}" type="pres">
      <dgm:prSet presAssocID="{053D3B1B-5FDC-4C6C-A516-70FE3D60B8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AC3591B-6F86-49EE-A619-ABD94E2C9AB1}" type="pres">
      <dgm:prSet presAssocID="{053D3B1B-5FDC-4C6C-A516-70FE3D60B8CD}" presName="spaceRect" presStyleCnt="0"/>
      <dgm:spPr/>
    </dgm:pt>
    <dgm:pt modelId="{2E2EE423-41FB-43CC-B090-081BA3361D53}" type="pres">
      <dgm:prSet presAssocID="{053D3B1B-5FDC-4C6C-A516-70FE3D60B8CD}" presName="parTx" presStyleLbl="revTx" presStyleIdx="3" presStyleCnt="4">
        <dgm:presLayoutVars>
          <dgm:chMax val="0"/>
          <dgm:chPref val="0"/>
        </dgm:presLayoutVars>
      </dgm:prSet>
      <dgm:spPr/>
    </dgm:pt>
  </dgm:ptLst>
  <dgm:cxnLst>
    <dgm:cxn modelId="{7FE1A90C-4B81-478B-83D1-973320569D4E}" type="presOf" srcId="{053D3B1B-5FDC-4C6C-A516-70FE3D60B8CD}" destId="{2E2EE423-41FB-43CC-B090-081BA3361D53}" srcOrd="0" destOrd="0" presId="urn:microsoft.com/office/officeart/2018/2/layout/IconVerticalSolidList"/>
    <dgm:cxn modelId="{DA63DA46-6B48-49F4-A6F5-80A804725B5E}" type="presOf" srcId="{8E11367D-44AE-420A-B5C3-8B9AD181C671}" destId="{6CA99B7D-6C59-4654-BE5F-C0E176E28419}" srcOrd="0" destOrd="0" presId="urn:microsoft.com/office/officeart/2018/2/layout/IconVerticalSolidList"/>
    <dgm:cxn modelId="{AF247247-BA41-4C1E-81D6-7A354F79A2A7}" srcId="{18488DF4-E64E-4295-B9DE-5AFCA85C6604}" destId="{EA9912D5-C570-4E55-B3EC-9881420EAEF0}" srcOrd="2" destOrd="0" parTransId="{B0DB53B5-4BA4-45F4-9EDD-5EDB3AA3C4A3}" sibTransId="{535B9E81-1BE9-4B36-963F-BD11FE3BCC36}"/>
    <dgm:cxn modelId="{E811F053-2733-4461-AE8D-FB1254BDF99F}" type="presOf" srcId="{18488DF4-E64E-4295-B9DE-5AFCA85C6604}" destId="{7B9E32C3-E9FA-43E4-BCDF-D237D9DCB935}" srcOrd="0" destOrd="0" presId="urn:microsoft.com/office/officeart/2018/2/layout/IconVerticalSolidList"/>
    <dgm:cxn modelId="{59B16A78-FBA5-4AAF-A635-2837D9917DDF}" srcId="{18488DF4-E64E-4295-B9DE-5AFCA85C6604}" destId="{AE7524E5-D290-4160-BE0A-CBCE6DEE731B}" srcOrd="1" destOrd="0" parTransId="{D965626D-B0C5-4BA8-A67F-D92D635BBD6C}" sibTransId="{6C68A1D8-9E88-40FD-9FC2-DE09DFCCBCDA}"/>
    <dgm:cxn modelId="{F4598C8A-6BD4-4F8D-88B5-D63C3870563C}" type="presOf" srcId="{AE7524E5-D290-4160-BE0A-CBCE6DEE731B}" destId="{19EC8367-1442-43C0-8AB6-A87CEAEB584E}" srcOrd="0" destOrd="0" presId="urn:microsoft.com/office/officeart/2018/2/layout/IconVerticalSolidList"/>
    <dgm:cxn modelId="{01D988A8-AC13-4DB1-95E9-3309654FC6EB}" srcId="{18488DF4-E64E-4295-B9DE-5AFCA85C6604}" destId="{053D3B1B-5FDC-4C6C-A516-70FE3D60B8CD}" srcOrd="3" destOrd="0" parTransId="{A36FBB01-F794-4430-888F-00C895077761}" sibTransId="{36B42929-1AB9-4CCE-BB37-C33F1C9E0161}"/>
    <dgm:cxn modelId="{8FCE9BBB-B215-4BB1-8007-529EE232C779}" type="presOf" srcId="{EA9912D5-C570-4E55-B3EC-9881420EAEF0}" destId="{D00A5BA9-BCA2-4579-AEE3-A39809445CEB}" srcOrd="0" destOrd="0" presId="urn:microsoft.com/office/officeart/2018/2/layout/IconVerticalSolidList"/>
    <dgm:cxn modelId="{BB6D77E2-5A88-4466-9290-857268A4BE34}" srcId="{18488DF4-E64E-4295-B9DE-5AFCA85C6604}" destId="{8E11367D-44AE-420A-B5C3-8B9AD181C671}" srcOrd="0" destOrd="0" parTransId="{E36F7BED-94F2-4D86-8BDF-FA999B36D7A0}" sibTransId="{926E65BC-8E31-4049-90CC-09ED65BDC9F5}"/>
    <dgm:cxn modelId="{F9B3EE18-8E9E-4BE5-A246-4B9D48B74609}" type="presParOf" srcId="{7B9E32C3-E9FA-43E4-BCDF-D237D9DCB935}" destId="{FB1835A6-09CD-4E30-A634-582542C5751B}" srcOrd="0" destOrd="0" presId="urn:microsoft.com/office/officeart/2018/2/layout/IconVerticalSolidList"/>
    <dgm:cxn modelId="{91F63FA0-C272-4152-9285-5C089526E5CA}" type="presParOf" srcId="{FB1835A6-09CD-4E30-A634-582542C5751B}" destId="{AAFCF251-FE15-43A6-91A4-513B3ECB4D2E}" srcOrd="0" destOrd="0" presId="urn:microsoft.com/office/officeart/2018/2/layout/IconVerticalSolidList"/>
    <dgm:cxn modelId="{FF166AEB-188D-4E8C-A9F9-5BECB9DEA302}" type="presParOf" srcId="{FB1835A6-09CD-4E30-A634-582542C5751B}" destId="{D878B8AA-44E1-4492-AAF5-FC3AB9F158C2}" srcOrd="1" destOrd="0" presId="urn:microsoft.com/office/officeart/2018/2/layout/IconVerticalSolidList"/>
    <dgm:cxn modelId="{9F34E4E7-AFA3-4C56-8174-D1199F3F0183}" type="presParOf" srcId="{FB1835A6-09CD-4E30-A634-582542C5751B}" destId="{291F8AE3-4D88-443B-8FB9-F0865C2A39C3}" srcOrd="2" destOrd="0" presId="urn:microsoft.com/office/officeart/2018/2/layout/IconVerticalSolidList"/>
    <dgm:cxn modelId="{51D30FB0-CC67-4382-A8FF-C494E8A5DB69}" type="presParOf" srcId="{FB1835A6-09CD-4E30-A634-582542C5751B}" destId="{6CA99B7D-6C59-4654-BE5F-C0E176E28419}" srcOrd="3" destOrd="0" presId="urn:microsoft.com/office/officeart/2018/2/layout/IconVerticalSolidList"/>
    <dgm:cxn modelId="{3CA9CC5C-60B8-407E-856D-D76475855F1B}" type="presParOf" srcId="{7B9E32C3-E9FA-43E4-BCDF-D237D9DCB935}" destId="{02A45072-94C8-4E57-BCF7-E03C472BCCAD}" srcOrd="1" destOrd="0" presId="urn:microsoft.com/office/officeart/2018/2/layout/IconVerticalSolidList"/>
    <dgm:cxn modelId="{78B8AD90-8BB4-488D-8176-AC2F3A8B38C1}" type="presParOf" srcId="{7B9E32C3-E9FA-43E4-BCDF-D237D9DCB935}" destId="{F09AFF5D-DCAD-4EEC-9594-35BB173F8AC8}" srcOrd="2" destOrd="0" presId="urn:microsoft.com/office/officeart/2018/2/layout/IconVerticalSolidList"/>
    <dgm:cxn modelId="{2FF21DCC-15FF-4F9F-9D26-818AAFCFCD6C}" type="presParOf" srcId="{F09AFF5D-DCAD-4EEC-9594-35BB173F8AC8}" destId="{6889E2CD-BAB3-4C3D-AFED-23A9FD64DF71}" srcOrd="0" destOrd="0" presId="urn:microsoft.com/office/officeart/2018/2/layout/IconVerticalSolidList"/>
    <dgm:cxn modelId="{2C055EF4-8E4C-44C0-9A74-5D5C0FC05B44}" type="presParOf" srcId="{F09AFF5D-DCAD-4EEC-9594-35BB173F8AC8}" destId="{5AC42D9F-BC53-4606-961C-3126A1DADFA5}" srcOrd="1" destOrd="0" presId="urn:microsoft.com/office/officeart/2018/2/layout/IconVerticalSolidList"/>
    <dgm:cxn modelId="{712BB523-D240-4A0E-82F8-2666BDFB0B14}" type="presParOf" srcId="{F09AFF5D-DCAD-4EEC-9594-35BB173F8AC8}" destId="{575655C1-54B3-47CA-B0B9-DB2C30C69966}" srcOrd="2" destOrd="0" presId="urn:microsoft.com/office/officeart/2018/2/layout/IconVerticalSolidList"/>
    <dgm:cxn modelId="{09ED0508-5F7F-43C2-956B-A016A1B5BD4E}" type="presParOf" srcId="{F09AFF5D-DCAD-4EEC-9594-35BB173F8AC8}" destId="{19EC8367-1442-43C0-8AB6-A87CEAEB584E}" srcOrd="3" destOrd="0" presId="urn:microsoft.com/office/officeart/2018/2/layout/IconVerticalSolidList"/>
    <dgm:cxn modelId="{01EA5430-DA75-4806-942C-F8ED0C227663}" type="presParOf" srcId="{7B9E32C3-E9FA-43E4-BCDF-D237D9DCB935}" destId="{06B99545-BE0C-40D0-83D9-1C7DDD68102C}" srcOrd="3" destOrd="0" presId="urn:microsoft.com/office/officeart/2018/2/layout/IconVerticalSolidList"/>
    <dgm:cxn modelId="{438B41CD-84E8-4DB9-8B01-CECD08D449ED}" type="presParOf" srcId="{7B9E32C3-E9FA-43E4-BCDF-D237D9DCB935}" destId="{FDB8CD0B-6074-43F3-8344-E2A1B770717D}" srcOrd="4" destOrd="0" presId="urn:microsoft.com/office/officeart/2018/2/layout/IconVerticalSolidList"/>
    <dgm:cxn modelId="{E6397086-5428-4F04-A575-8E8029C818D1}" type="presParOf" srcId="{FDB8CD0B-6074-43F3-8344-E2A1B770717D}" destId="{D1EE1044-59EC-42FB-AA6F-AA82B1B96D30}" srcOrd="0" destOrd="0" presId="urn:microsoft.com/office/officeart/2018/2/layout/IconVerticalSolidList"/>
    <dgm:cxn modelId="{C56CCC2D-E8C4-4C9E-BB6B-4854D0CE9F27}" type="presParOf" srcId="{FDB8CD0B-6074-43F3-8344-E2A1B770717D}" destId="{29E8D7BE-EF8F-4E73-972D-C550972460AF}" srcOrd="1" destOrd="0" presId="urn:microsoft.com/office/officeart/2018/2/layout/IconVerticalSolidList"/>
    <dgm:cxn modelId="{7118D743-EA16-47DA-8E59-3AFA5383413D}" type="presParOf" srcId="{FDB8CD0B-6074-43F3-8344-E2A1B770717D}" destId="{4A399457-98B8-4B68-A5B5-B783AD7FB14C}" srcOrd="2" destOrd="0" presId="urn:microsoft.com/office/officeart/2018/2/layout/IconVerticalSolidList"/>
    <dgm:cxn modelId="{4D380673-F575-40DF-AE95-EDBA5ABF6860}" type="presParOf" srcId="{FDB8CD0B-6074-43F3-8344-E2A1B770717D}" destId="{D00A5BA9-BCA2-4579-AEE3-A39809445CEB}" srcOrd="3" destOrd="0" presId="urn:microsoft.com/office/officeart/2018/2/layout/IconVerticalSolidList"/>
    <dgm:cxn modelId="{DC06AE96-78F6-4949-A7EC-55DFAEBB8086}" type="presParOf" srcId="{7B9E32C3-E9FA-43E4-BCDF-D237D9DCB935}" destId="{F1739D3D-4D8E-4B19-89A0-6CF876C012DB}" srcOrd="5" destOrd="0" presId="urn:microsoft.com/office/officeart/2018/2/layout/IconVerticalSolidList"/>
    <dgm:cxn modelId="{5F1C4183-B0BE-4005-AFB9-8373207A05E2}" type="presParOf" srcId="{7B9E32C3-E9FA-43E4-BCDF-D237D9DCB935}" destId="{C2FD1B4E-A6C1-412C-97CF-172F7AE64343}" srcOrd="6" destOrd="0" presId="urn:microsoft.com/office/officeart/2018/2/layout/IconVerticalSolidList"/>
    <dgm:cxn modelId="{F281D4B7-A1B7-4B5E-B40C-5C6C20416BDB}" type="presParOf" srcId="{C2FD1B4E-A6C1-412C-97CF-172F7AE64343}" destId="{AADEFC62-2079-4E4E-BF2A-643ED2CFF4B3}" srcOrd="0" destOrd="0" presId="urn:microsoft.com/office/officeart/2018/2/layout/IconVerticalSolidList"/>
    <dgm:cxn modelId="{5AA78E85-8160-422A-AD8B-1BED5987807C}" type="presParOf" srcId="{C2FD1B4E-A6C1-412C-97CF-172F7AE64343}" destId="{8B20C9E9-BFAF-4F3F-85A7-CA2EEE80278D}" srcOrd="1" destOrd="0" presId="urn:microsoft.com/office/officeart/2018/2/layout/IconVerticalSolidList"/>
    <dgm:cxn modelId="{59F87832-84F3-4742-806F-B70239B2FA07}" type="presParOf" srcId="{C2FD1B4E-A6C1-412C-97CF-172F7AE64343}" destId="{AAC3591B-6F86-49EE-A619-ABD94E2C9AB1}" srcOrd="2" destOrd="0" presId="urn:microsoft.com/office/officeart/2018/2/layout/IconVerticalSolidList"/>
    <dgm:cxn modelId="{27D4B4AE-9999-4D31-98A0-E841D1AF5AF6}" type="presParOf" srcId="{C2FD1B4E-A6C1-412C-97CF-172F7AE64343}" destId="{2E2EE423-41FB-43CC-B090-081BA3361D53}"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488DF4-E64E-4295-B9DE-5AFCA85C66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11367D-44AE-420A-B5C3-8B9AD181C671}">
      <dgm:prSet custT="1"/>
      <dgm:spPr/>
      <dgm:t>
        <a:bodyPr/>
        <a:lstStyle/>
        <a:p>
          <a:pPr>
            <a:lnSpc>
              <a:spcPct val="100000"/>
            </a:lnSpc>
          </a:pPr>
          <a:r>
            <a:rPr lang="en-US" sz="1600" b="1" i="0" u="none" strike="noStrike">
              <a:effectLst/>
            </a:rPr>
            <a:t>Service is not proactive</a:t>
          </a:r>
          <a:endParaRPr lang="en-US" sz="1600" b="1"/>
        </a:p>
      </dgm:t>
    </dgm:pt>
    <dgm:pt modelId="{E36F7BED-94F2-4D86-8BDF-FA999B36D7A0}" type="parTrans" cxnId="{BB6D77E2-5A88-4466-9290-857268A4BE34}">
      <dgm:prSet/>
      <dgm:spPr/>
      <dgm:t>
        <a:bodyPr/>
        <a:lstStyle/>
        <a:p>
          <a:endParaRPr lang="en-US"/>
        </a:p>
      </dgm:t>
    </dgm:pt>
    <dgm:pt modelId="{926E65BC-8E31-4049-90CC-09ED65BDC9F5}" type="sibTrans" cxnId="{BB6D77E2-5A88-4466-9290-857268A4BE34}">
      <dgm:prSet/>
      <dgm:spPr/>
      <dgm:t>
        <a:bodyPr/>
        <a:lstStyle/>
        <a:p>
          <a:endParaRPr lang="en-US"/>
        </a:p>
      </dgm:t>
    </dgm:pt>
    <dgm:pt modelId="{AE7524E5-D290-4160-BE0A-CBCE6DEE731B}">
      <dgm:prSet custT="1"/>
      <dgm:spPr/>
      <dgm:t>
        <a:bodyPr/>
        <a:lstStyle/>
        <a:p>
          <a:pPr>
            <a:lnSpc>
              <a:spcPct val="100000"/>
            </a:lnSpc>
          </a:pPr>
          <a:r>
            <a:rPr lang="en-US" sz="1600"/>
            <a:t>Predictive analytics &amp; notification</a:t>
          </a:r>
          <a:endParaRPr lang="en-US" sz="1600" b="0"/>
        </a:p>
      </dgm:t>
    </dgm:pt>
    <dgm:pt modelId="{D965626D-B0C5-4BA8-A67F-D92D635BBD6C}" type="parTrans" cxnId="{59B16A78-FBA5-4AAF-A635-2837D9917DDF}">
      <dgm:prSet/>
      <dgm:spPr/>
      <dgm:t>
        <a:bodyPr/>
        <a:lstStyle/>
        <a:p>
          <a:endParaRPr lang="en-US"/>
        </a:p>
      </dgm:t>
    </dgm:pt>
    <dgm:pt modelId="{6C68A1D8-9E88-40FD-9FC2-DE09DFCCBCDA}" type="sibTrans" cxnId="{59B16A78-FBA5-4AAF-A635-2837D9917DDF}">
      <dgm:prSet/>
      <dgm:spPr/>
      <dgm:t>
        <a:bodyPr/>
        <a:lstStyle/>
        <a:p>
          <a:endParaRPr lang="en-US"/>
        </a:p>
      </dgm:t>
    </dgm:pt>
    <dgm:pt modelId="{EA9912D5-C570-4E55-B3EC-9881420EAEF0}">
      <dgm:prSet custT="1"/>
      <dgm:spPr/>
      <dgm:t>
        <a:bodyPr/>
        <a:lstStyle/>
        <a:p>
          <a:pPr>
            <a:lnSpc>
              <a:spcPct val="100000"/>
            </a:lnSpc>
          </a:pPr>
          <a:r>
            <a:rPr lang="en-US" sz="1600" b="0"/>
            <a:t>Customer Service Training</a:t>
          </a:r>
        </a:p>
      </dgm:t>
    </dgm:pt>
    <dgm:pt modelId="{B0DB53B5-4BA4-45F4-9EDD-5EDB3AA3C4A3}" type="parTrans" cxnId="{AF247247-BA41-4C1E-81D6-7A354F79A2A7}">
      <dgm:prSet/>
      <dgm:spPr/>
      <dgm:t>
        <a:bodyPr/>
        <a:lstStyle/>
        <a:p>
          <a:endParaRPr lang="en-US"/>
        </a:p>
      </dgm:t>
    </dgm:pt>
    <dgm:pt modelId="{535B9E81-1BE9-4B36-963F-BD11FE3BCC36}" type="sibTrans" cxnId="{AF247247-BA41-4C1E-81D6-7A354F79A2A7}">
      <dgm:prSet/>
      <dgm:spPr/>
      <dgm:t>
        <a:bodyPr/>
        <a:lstStyle/>
        <a:p>
          <a:endParaRPr lang="en-US"/>
        </a:p>
      </dgm:t>
    </dgm:pt>
    <dgm:pt modelId="{7B9E32C3-E9FA-43E4-BCDF-D237D9DCB935}" type="pres">
      <dgm:prSet presAssocID="{18488DF4-E64E-4295-B9DE-5AFCA85C6604}" presName="root" presStyleCnt="0">
        <dgm:presLayoutVars>
          <dgm:dir/>
          <dgm:resizeHandles val="exact"/>
        </dgm:presLayoutVars>
      </dgm:prSet>
      <dgm:spPr/>
    </dgm:pt>
    <dgm:pt modelId="{FB1835A6-09CD-4E30-A634-582542C5751B}" type="pres">
      <dgm:prSet presAssocID="{8E11367D-44AE-420A-B5C3-8B9AD181C671}" presName="compNode" presStyleCnt="0"/>
      <dgm:spPr/>
    </dgm:pt>
    <dgm:pt modelId="{AAFCF251-FE15-43A6-91A4-513B3ECB4D2E}" type="pres">
      <dgm:prSet presAssocID="{8E11367D-44AE-420A-B5C3-8B9AD181C671}" presName="bgRect" presStyleLbl="bgShp" presStyleIdx="0" presStyleCnt="3" custScaleY="85576"/>
      <dgm:spPr/>
    </dgm:pt>
    <dgm:pt modelId="{D878B8AA-44E1-4492-AAF5-FC3AB9F158C2}" type="pres">
      <dgm:prSet presAssocID="{8E11367D-44AE-420A-B5C3-8B9AD181C671}"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k with solid fill"/>
        </a:ext>
      </dgm:extLst>
    </dgm:pt>
    <dgm:pt modelId="{291F8AE3-4D88-443B-8FB9-F0865C2A39C3}" type="pres">
      <dgm:prSet presAssocID="{8E11367D-44AE-420A-B5C3-8B9AD181C671}" presName="spaceRect" presStyleCnt="0"/>
      <dgm:spPr/>
    </dgm:pt>
    <dgm:pt modelId="{6CA99B7D-6C59-4654-BE5F-C0E176E28419}" type="pres">
      <dgm:prSet presAssocID="{8E11367D-44AE-420A-B5C3-8B9AD181C671}" presName="parTx" presStyleLbl="revTx" presStyleIdx="0" presStyleCnt="3">
        <dgm:presLayoutVars>
          <dgm:chMax val="0"/>
          <dgm:chPref val="0"/>
        </dgm:presLayoutVars>
      </dgm:prSet>
      <dgm:spPr/>
    </dgm:pt>
    <dgm:pt modelId="{02A45072-94C8-4E57-BCF7-E03C472BCCAD}" type="pres">
      <dgm:prSet presAssocID="{926E65BC-8E31-4049-90CC-09ED65BDC9F5}" presName="sibTrans" presStyleCnt="0"/>
      <dgm:spPr/>
    </dgm:pt>
    <dgm:pt modelId="{F09AFF5D-DCAD-4EEC-9594-35BB173F8AC8}" type="pres">
      <dgm:prSet presAssocID="{AE7524E5-D290-4160-BE0A-CBCE6DEE731B}" presName="compNode" presStyleCnt="0"/>
      <dgm:spPr/>
    </dgm:pt>
    <dgm:pt modelId="{6889E2CD-BAB3-4C3D-AFED-23A9FD64DF71}" type="pres">
      <dgm:prSet presAssocID="{AE7524E5-D290-4160-BE0A-CBCE6DEE731B}" presName="bgRect" presStyleLbl="bgShp" presStyleIdx="1" presStyleCnt="3" custScaleY="85576"/>
      <dgm:spPr/>
    </dgm:pt>
    <dgm:pt modelId="{5AC42D9F-BC53-4606-961C-3126A1DADFA5}" type="pres">
      <dgm:prSet presAssocID="{AE7524E5-D290-4160-BE0A-CBCE6DEE731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575655C1-54B3-47CA-B0B9-DB2C30C69966}" type="pres">
      <dgm:prSet presAssocID="{AE7524E5-D290-4160-BE0A-CBCE6DEE731B}" presName="spaceRect" presStyleCnt="0"/>
      <dgm:spPr/>
    </dgm:pt>
    <dgm:pt modelId="{19EC8367-1442-43C0-8AB6-A87CEAEB584E}" type="pres">
      <dgm:prSet presAssocID="{AE7524E5-D290-4160-BE0A-CBCE6DEE731B}" presName="parTx" presStyleLbl="revTx" presStyleIdx="1" presStyleCnt="3" custScaleY="92296">
        <dgm:presLayoutVars>
          <dgm:chMax val="0"/>
          <dgm:chPref val="0"/>
        </dgm:presLayoutVars>
      </dgm:prSet>
      <dgm:spPr/>
    </dgm:pt>
    <dgm:pt modelId="{06B99545-BE0C-40D0-83D9-1C7DDD68102C}" type="pres">
      <dgm:prSet presAssocID="{6C68A1D8-9E88-40FD-9FC2-DE09DFCCBCDA}" presName="sibTrans" presStyleCnt="0"/>
      <dgm:spPr/>
    </dgm:pt>
    <dgm:pt modelId="{FDB8CD0B-6074-43F3-8344-E2A1B770717D}" type="pres">
      <dgm:prSet presAssocID="{EA9912D5-C570-4E55-B3EC-9881420EAEF0}" presName="compNode" presStyleCnt="0"/>
      <dgm:spPr/>
    </dgm:pt>
    <dgm:pt modelId="{D1EE1044-59EC-42FB-AA6F-AA82B1B96D30}" type="pres">
      <dgm:prSet presAssocID="{EA9912D5-C570-4E55-B3EC-9881420EAEF0}" presName="bgRect" presStyleLbl="bgShp" presStyleIdx="2" presStyleCnt="3" custScaleY="85576"/>
      <dgm:spPr/>
    </dgm:pt>
    <dgm:pt modelId="{29E8D7BE-EF8F-4E73-972D-C550972460AF}" type="pres">
      <dgm:prSet presAssocID="{EA9912D5-C570-4E55-B3EC-9881420EAE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4A399457-98B8-4B68-A5B5-B783AD7FB14C}" type="pres">
      <dgm:prSet presAssocID="{EA9912D5-C570-4E55-B3EC-9881420EAEF0}" presName="spaceRect" presStyleCnt="0"/>
      <dgm:spPr/>
    </dgm:pt>
    <dgm:pt modelId="{D00A5BA9-BCA2-4579-AEE3-A39809445CEB}" type="pres">
      <dgm:prSet presAssocID="{EA9912D5-C570-4E55-B3EC-9881420EAEF0}" presName="parTx" presStyleLbl="revTx" presStyleIdx="2" presStyleCnt="3">
        <dgm:presLayoutVars>
          <dgm:chMax val="0"/>
          <dgm:chPref val="0"/>
        </dgm:presLayoutVars>
      </dgm:prSet>
      <dgm:spPr/>
    </dgm:pt>
  </dgm:ptLst>
  <dgm:cxnLst>
    <dgm:cxn modelId="{DA63DA46-6B48-49F4-A6F5-80A804725B5E}" type="presOf" srcId="{8E11367D-44AE-420A-B5C3-8B9AD181C671}" destId="{6CA99B7D-6C59-4654-BE5F-C0E176E28419}" srcOrd="0" destOrd="0" presId="urn:microsoft.com/office/officeart/2018/2/layout/IconVerticalSolidList"/>
    <dgm:cxn modelId="{AF247247-BA41-4C1E-81D6-7A354F79A2A7}" srcId="{18488DF4-E64E-4295-B9DE-5AFCA85C6604}" destId="{EA9912D5-C570-4E55-B3EC-9881420EAEF0}" srcOrd="2" destOrd="0" parTransId="{B0DB53B5-4BA4-45F4-9EDD-5EDB3AA3C4A3}" sibTransId="{535B9E81-1BE9-4B36-963F-BD11FE3BCC36}"/>
    <dgm:cxn modelId="{E811F053-2733-4461-AE8D-FB1254BDF99F}" type="presOf" srcId="{18488DF4-E64E-4295-B9DE-5AFCA85C6604}" destId="{7B9E32C3-E9FA-43E4-BCDF-D237D9DCB935}" srcOrd="0" destOrd="0" presId="urn:microsoft.com/office/officeart/2018/2/layout/IconVerticalSolidList"/>
    <dgm:cxn modelId="{59B16A78-FBA5-4AAF-A635-2837D9917DDF}" srcId="{18488DF4-E64E-4295-B9DE-5AFCA85C6604}" destId="{AE7524E5-D290-4160-BE0A-CBCE6DEE731B}" srcOrd="1" destOrd="0" parTransId="{D965626D-B0C5-4BA8-A67F-D92D635BBD6C}" sibTransId="{6C68A1D8-9E88-40FD-9FC2-DE09DFCCBCDA}"/>
    <dgm:cxn modelId="{F4598C8A-6BD4-4F8D-88B5-D63C3870563C}" type="presOf" srcId="{AE7524E5-D290-4160-BE0A-CBCE6DEE731B}" destId="{19EC8367-1442-43C0-8AB6-A87CEAEB584E}" srcOrd="0" destOrd="0" presId="urn:microsoft.com/office/officeart/2018/2/layout/IconVerticalSolidList"/>
    <dgm:cxn modelId="{8FCE9BBB-B215-4BB1-8007-529EE232C779}" type="presOf" srcId="{EA9912D5-C570-4E55-B3EC-9881420EAEF0}" destId="{D00A5BA9-BCA2-4579-AEE3-A39809445CEB}" srcOrd="0" destOrd="0" presId="urn:microsoft.com/office/officeart/2018/2/layout/IconVerticalSolidList"/>
    <dgm:cxn modelId="{BB6D77E2-5A88-4466-9290-857268A4BE34}" srcId="{18488DF4-E64E-4295-B9DE-5AFCA85C6604}" destId="{8E11367D-44AE-420A-B5C3-8B9AD181C671}" srcOrd="0" destOrd="0" parTransId="{E36F7BED-94F2-4D86-8BDF-FA999B36D7A0}" sibTransId="{926E65BC-8E31-4049-90CC-09ED65BDC9F5}"/>
    <dgm:cxn modelId="{F9B3EE18-8E9E-4BE5-A246-4B9D48B74609}" type="presParOf" srcId="{7B9E32C3-E9FA-43E4-BCDF-D237D9DCB935}" destId="{FB1835A6-09CD-4E30-A634-582542C5751B}" srcOrd="0" destOrd="0" presId="urn:microsoft.com/office/officeart/2018/2/layout/IconVerticalSolidList"/>
    <dgm:cxn modelId="{91F63FA0-C272-4152-9285-5C089526E5CA}" type="presParOf" srcId="{FB1835A6-09CD-4E30-A634-582542C5751B}" destId="{AAFCF251-FE15-43A6-91A4-513B3ECB4D2E}" srcOrd="0" destOrd="0" presId="urn:microsoft.com/office/officeart/2018/2/layout/IconVerticalSolidList"/>
    <dgm:cxn modelId="{FF166AEB-188D-4E8C-A9F9-5BECB9DEA302}" type="presParOf" srcId="{FB1835A6-09CD-4E30-A634-582542C5751B}" destId="{D878B8AA-44E1-4492-AAF5-FC3AB9F158C2}" srcOrd="1" destOrd="0" presId="urn:microsoft.com/office/officeart/2018/2/layout/IconVerticalSolidList"/>
    <dgm:cxn modelId="{9F34E4E7-AFA3-4C56-8174-D1199F3F0183}" type="presParOf" srcId="{FB1835A6-09CD-4E30-A634-582542C5751B}" destId="{291F8AE3-4D88-443B-8FB9-F0865C2A39C3}" srcOrd="2" destOrd="0" presId="urn:microsoft.com/office/officeart/2018/2/layout/IconVerticalSolidList"/>
    <dgm:cxn modelId="{51D30FB0-CC67-4382-A8FF-C494E8A5DB69}" type="presParOf" srcId="{FB1835A6-09CD-4E30-A634-582542C5751B}" destId="{6CA99B7D-6C59-4654-BE5F-C0E176E28419}" srcOrd="3" destOrd="0" presId="urn:microsoft.com/office/officeart/2018/2/layout/IconVerticalSolidList"/>
    <dgm:cxn modelId="{3CA9CC5C-60B8-407E-856D-D76475855F1B}" type="presParOf" srcId="{7B9E32C3-E9FA-43E4-BCDF-D237D9DCB935}" destId="{02A45072-94C8-4E57-BCF7-E03C472BCCAD}" srcOrd="1" destOrd="0" presId="urn:microsoft.com/office/officeart/2018/2/layout/IconVerticalSolidList"/>
    <dgm:cxn modelId="{78B8AD90-8BB4-488D-8176-AC2F3A8B38C1}" type="presParOf" srcId="{7B9E32C3-E9FA-43E4-BCDF-D237D9DCB935}" destId="{F09AFF5D-DCAD-4EEC-9594-35BB173F8AC8}" srcOrd="2" destOrd="0" presId="urn:microsoft.com/office/officeart/2018/2/layout/IconVerticalSolidList"/>
    <dgm:cxn modelId="{2FF21DCC-15FF-4F9F-9D26-818AAFCFCD6C}" type="presParOf" srcId="{F09AFF5D-DCAD-4EEC-9594-35BB173F8AC8}" destId="{6889E2CD-BAB3-4C3D-AFED-23A9FD64DF71}" srcOrd="0" destOrd="0" presId="urn:microsoft.com/office/officeart/2018/2/layout/IconVerticalSolidList"/>
    <dgm:cxn modelId="{2C055EF4-8E4C-44C0-9A74-5D5C0FC05B44}" type="presParOf" srcId="{F09AFF5D-DCAD-4EEC-9594-35BB173F8AC8}" destId="{5AC42D9F-BC53-4606-961C-3126A1DADFA5}" srcOrd="1" destOrd="0" presId="urn:microsoft.com/office/officeart/2018/2/layout/IconVerticalSolidList"/>
    <dgm:cxn modelId="{712BB523-D240-4A0E-82F8-2666BDFB0B14}" type="presParOf" srcId="{F09AFF5D-DCAD-4EEC-9594-35BB173F8AC8}" destId="{575655C1-54B3-47CA-B0B9-DB2C30C69966}" srcOrd="2" destOrd="0" presId="urn:microsoft.com/office/officeart/2018/2/layout/IconVerticalSolidList"/>
    <dgm:cxn modelId="{09ED0508-5F7F-43C2-956B-A016A1B5BD4E}" type="presParOf" srcId="{F09AFF5D-DCAD-4EEC-9594-35BB173F8AC8}" destId="{19EC8367-1442-43C0-8AB6-A87CEAEB584E}" srcOrd="3" destOrd="0" presId="urn:microsoft.com/office/officeart/2018/2/layout/IconVerticalSolidList"/>
    <dgm:cxn modelId="{01EA5430-DA75-4806-942C-F8ED0C227663}" type="presParOf" srcId="{7B9E32C3-E9FA-43E4-BCDF-D237D9DCB935}" destId="{06B99545-BE0C-40D0-83D9-1C7DDD68102C}" srcOrd="3" destOrd="0" presId="urn:microsoft.com/office/officeart/2018/2/layout/IconVerticalSolidList"/>
    <dgm:cxn modelId="{438B41CD-84E8-4DB9-8B01-CECD08D449ED}" type="presParOf" srcId="{7B9E32C3-E9FA-43E4-BCDF-D237D9DCB935}" destId="{FDB8CD0B-6074-43F3-8344-E2A1B770717D}" srcOrd="4" destOrd="0" presId="urn:microsoft.com/office/officeart/2018/2/layout/IconVerticalSolidList"/>
    <dgm:cxn modelId="{E6397086-5428-4F04-A575-8E8029C818D1}" type="presParOf" srcId="{FDB8CD0B-6074-43F3-8344-E2A1B770717D}" destId="{D1EE1044-59EC-42FB-AA6F-AA82B1B96D30}" srcOrd="0" destOrd="0" presId="urn:microsoft.com/office/officeart/2018/2/layout/IconVerticalSolidList"/>
    <dgm:cxn modelId="{C56CCC2D-E8C4-4C9E-BB6B-4854D0CE9F27}" type="presParOf" srcId="{FDB8CD0B-6074-43F3-8344-E2A1B770717D}" destId="{29E8D7BE-EF8F-4E73-972D-C550972460AF}" srcOrd="1" destOrd="0" presId="urn:microsoft.com/office/officeart/2018/2/layout/IconVerticalSolidList"/>
    <dgm:cxn modelId="{7118D743-EA16-47DA-8E59-3AFA5383413D}" type="presParOf" srcId="{FDB8CD0B-6074-43F3-8344-E2A1B770717D}" destId="{4A399457-98B8-4B68-A5B5-B783AD7FB14C}" srcOrd="2" destOrd="0" presId="urn:microsoft.com/office/officeart/2018/2/layout/IconVerticalSolidList"/>
    <dgm:cxn modelId="{4D380673-F575-40DF-AE95-EDBA5ABF6860}" type="presParOf" srcId="{FDB8CD0B-6074-43F3-8344-E2A1B770717D}" destId="{D00A5BA9-BCA2-4579-AEE3-A39809445CEB}" srcOrd="3" destOrd="0" presId="urn:microsoft.com/office/officeart/2018/2/layout/IconVerticalSoli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488DF4-E64E-4295-B9DE-5AFCA85C66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11367D-44AE-420A-B5C3-8B9AD181C671}">
      <dgm:prSet phldr="0"/>
      <dgm:spPr/>
      <dgm:t>
        <a:bodyPr/>
        <a:lstStyle/>
        <a:p>
          <a:pPr>
            <a:lnSpc>
              <a:spcPct val="100000"/>
            </a:lnSpc>
          </a:pPr>
          <a:r>
            <a:rPr lang="en-US" b="1"/>
            <a:t>Surge in energy prices</a:t>
          </a:r>
        </a:p>
      </dgm:t>
    </dgm:pt>
    <dgm:pt modelId="{E36F7BED-94F2-4D86-8BDF-FA999B36D7A0}" type="parTrans" cxnId="{BB6D77E2-5A88-4466-9290-857268A4BE34}">
      <dgm:prSet/>
      <dgm:spPr/>
      <dgm:t>
        <a:bodyPr/>
        <a:lstStyle/>
        <a:p>
          <a:endParaRPr lang="en-US"/>
        </a:p>
      </dgm:t>
    </dgm:pt>
    <dgm:pt modelId="{926E65BC-8E31-4049-90CC-09ED65BDC9F5}" type="sibTrans" cxnId="{BB6D77E2-5A88-4466-9290-857268A4BE34}">
      <dgm:prSet/>
      <dgm:spPr/>
      <dgm:t>
        <a:bodyPr/>
        <a:lstStyle/>
        <a:p>
          <a:endParaRPr lang="en-US"/>
        </a:p>
      </dgm:t>
    </dgm:pt>
    <dgm:pt modelId="{AE7524E5-D290-4160-BE0A-CBCE6DEE731B}">
      <dgm:prSet/>
      <dgm:spPr/>
      <dgm:t>
        <a:bodyPr/>
        <a:lstStyle/>
        <a:p>
          <a:pPr>
            <a:lnSpc>
              <a:spcPct val="100000"/>
            </a:lnSpc>
          </a:pPr>
          <a:r>
            <a:rPr lang="en-US" b="0">
              <a:latin typeface="Ubuntu"/>
            </a:rPr>
            <a:t> </a:t>
          </a:r>
          <a:r>
            <a:rPr lang="en-US" b="0"/>
            <a:t>Invest more in renewable energy</a:t>
          </a:r>
        </a:p>
      </dgm:t>
    </dgm:pt>
    <dgm:pt modelId="{D965626D-B0C5-4BA8-A67F-D92D635BBD6C}" type="parTrans" cxnId="{59B16A78-FBA5-4AAF-A635-2837D9917DDF}">
      <dgm:prSet/>
      <dgm:spPr/>
      <dgm:t>
        <a:bodyPr/>
        <a:lstStyle/>
        <a:p>
          <a:endParaRPr lang="en-US"/>
        </a:p>
      </dgm:t>
    </dgm:pt>
    <dgm:pt modelId="{6C68A1D8-9E88-40FD-9FC2-DE09DFCCBCDA}" type="sibTrans" cxnId="{59B16A78-FBA5-4AAF-A635-2837D9917DDF}">
      <dgm:prSet/>
      <dgm:spPr/>
      <dgm:t>
        <a:bodyPr/>
        <a:lstStyle/>
        <a:p>
          <a:endParaRPr lang="en-US"/>
        </a:p>
      </dgm:t>
    </dgm:pt>
    <dgm:pt modelId="{053D3B1B-5FDC-4C6C-A516-70FE3D60B8CD}">
      <dgm:prSet/>
      <dgm:spPr/>
      <dgm:t>
        <a:bodyPr/>
        <a:lstStyle/>
        <a:p>
          <a:pPr>
            <a:lnSpc>
              <a:spcPct val="100000"/>
            </a:lnSpc>
          </a:pPr>
          <a:r>
            <a:rPr lang="en-US" b="0" i="0"/>
            <a:t>Communicate with customers about new offers</a:t>
          </a:r>
          <a:endParaRPr lang="en-US" b="0"/>
        </a:p>
      </dgm:t>
    </dgm:pt>
    <dgm:pt modelId="{A36FBB01-F794-4430-888F-00C895077761}" type="parTrans" cxnId="{01D988A8-AC13-4DB1-95E9-3309654FC6EB}">
      <dgm:prSet/>
      <dgm:spPr/>
      <dgm:t>
        <a:bodyPr/>
        <a:lstStyle/>
        <a:p>
          <a:endParaRPr lang="en-US"/>
        </a:p>
      </dgm:t>
    </dgm:pt>
    <dgm:pt modelId="{36B42929-1AB9-4CCE-BB37-C33F1C9E0161}" type="sibTrans" cxnId="{01D988A8-AC13-4DB1-95E9-3309654FC6EB}">
      <dgm:prSet/>
      <dgm:spPr/>
      <dgm:t>
        <a:bodyPr/>
        <a:lstStyle/>
        <a:p>
          <a:endParaRPr lang="en-US"/>
        </a:p>
      </dgm:t>
    </dgm:pt>
    <dgm:pt modelId="{6486B4DA-FB32-4E08-9EE2-EA761233EFDD}">
      <dgm:prSet phldr="0"/>
      <dgm:spPr/>
      <dgm:t>
        <a:bodyPr/>
        <a:lstStyle/>
        <a:p>
          <a:pPr>
            <a:lnSpc>
              <a:spcPct val="100000"/>
            </a:lnSpc>
          </a:pPr>
          <a:r>
            <a:rPr lang="en-US" b="0" i="0"/>
            <a:t>Provide a more detailed energy consumption report</a:t>
          </a:r>
        </a:p>
      </dgm:t>
    </dgm:pt>
    <dgm:pt modelId="{D9106FEA-7FCA-4455-A05A-FA48E82FC465}" type="parTrans" cxnId="{D2AEF650-AF6C-4F6D-97AF-D803D4C72968}">
      <dgm:prSet/>
      <dgm:spPr/>
      <dgm:t>
        <a:bodyPr/>
        <a:lstStyle/>
        <a:p>
          <a:endParaRPr lang="en-US"/>
        </a:p>
      </dgm:t>
    </dgm:pt>
    <dgm:pt modelId="{F1018A5E-939B-4B4A-BAC7-93670F9F0808}" type="sibTrans" cxnId="{D2AEF650-AF6C-4F6D-97AF-D803D4C72968}">
      <dgm:prSet/>
      <dgm:spPr/>
      <dgm:t>
        <a:bodyPr/>
        <a:lstStyle/>
        <a:p>
          <a:endParaRPr lang="en-US"/>
        </a:p>
      </dgm:t>
    </dgm:pt>
    <dgm:pt modelId="{7B9E32C3-E9FA-43E4-BCDF-D237D9DCB935}" type="pres">
      <dgm:prSet presAssocID="{18488DF4-E64E-4295-B9DE-5AFCA85C6604}" presName="root" presStyleCnt="0">
        <dgm:presLayoutVars>
          <dgm:dir/>
          <dgm:resizeHandles val="exact"/>
        </dgm:presLayoutVars>
      </dgm:prSet>
      <dgm:spPr/>
    </dgm:pt>
    <dgm:pt modelId="{FB1835A6-09CD-4E30-A634-582542C5751B}" type="pres">
      <dgm:prSet presAssocID="{8E11367D-44AE-420A-B5C3-8B9AD181C671}" presName="compNode" presStyleCnt="0"/>
      <dgm:spPr/>
    </dgm:pt>
    <dgm:pt modelId="{AAFCF251-FE15-43A6-91A4-513B3ECB4D2E}" type="pres">
      <dgm:prSet presAssocID="{8E11367D-44AE-420A-B5C3-8B9AD181C671}" presName="bgRect" presStyleLbl="bgShp" presStyleIdx="0" presStyleCnt="4" custScaleY="87156" custLinFactNeighborX="-8090" custLinFactNeighborY="-197"/>
      <dgm:spPr/>
    </dgm:pt>
    <dgm:pt modelId="{D878B8AA-44E1-4492-AAF5-FC3AB9F158C2}" type="pres">
      <dgm:prSet presAssocID="{8E11367D-44AE-420A-B5C3-8B9AD181C671}"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nk with solid fill"/>
        </a:ext>
      </dgm:extLst>
    </dgm:pt>
    <dgm:pt modelId="{291F8AE3-4D88-443B-8FB9-F0865C2A39C3}" type="pres">
      <dgm:prSet presAssocID="{8E11367D-44AE-420A-B5C3-8B9AD181C671}" presName="spaceRect" presStyleCnt="0"/>
      <dgm:spPr/>
    </dgm:pt>
    <dgm:pt modelId="{6CA99B7D-6C59-4654-BE5F-C0E176E28419}" type="pres">
      <dgm:prSet presAssocID="{8E11367D-44AE-420A-B5C3-8B9AD181C671}" presName="parTx" presStyleLbl="revTx" presStyleIdx="0" presStyleCnt="4">
        <dgm:presLayoutVars>
          <dgm:chMax val="0"/>
          <dgm:chPref val="0"/>
        </dgm:presLayoutVars>
      </dgm:prSet>
      <dgm:spPr/>
    </dgm:pt>
    <dgm:pt modelId="{02A45072-94C8-4E57-BCF7-E03C472BCCAD}" type="pres">
      <dgm:prSet presAssocID="{926E65BC-8E31-4049-90CC-09ED65BDC9F5}" presName="sibTrans" presStyleCnt="0"/>
      <dgm:spPr/>
    </dgm:pt>
    <dgm:pt modelId="{F09AFF5D-DCAD-4EEC-9594-35BB173F8AC8}" type="pres">
      <dgm:prSet presAssocID="{AE7524E5-D290-4160-BE0A-CBCE6DEE731B}" presName="compNode" presStyleCnt="0"/>
      <dgm:spPr/>
    </dgm:pt>
    <dgm:pt modelId="{6889E2CD-BAB3-4C3D-AFED-23A9FD64DF71}" type="pres">
      <dgm:prSet presAssocID="{AE7524E5-D290-4160-BE0A-CBCE6DEE731B}" presName="bgRect" presStyleLbl="bgShp" presStyleIdx="1" presStyleCnt="4" custScaleY="87156"/>
      <dgm:spPr/>
    </dgm:pt>
    <dgm:pt modelId="{5AC42D9F-BC53-4606-961C-3126A1DADFA5}" type="pres">
      <dgm:prSet presAssocID="{AE7524E5-D290-4160-BE0A-CBCE6DEE73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
        </a:ext>
      </dgm:extLst>
    </dgm:pt>
    <dgm:pt modelId="{575655C1-54B3-47CA-B0B9-DB2C30C69966}" type="pres">
      <dgm:prSet presAssocID="{AE7524E5-D290-4160-BE0A-CBCE6DEE731B}" presName="spaceRect" presStyleCnt="0"/>
      <dgm:spPr/>
    </dgm:pt>
    <dgm:pt modelId="{19EC8367-1442-43C0-8AB6-A87CEAEB584E}" type="pres">
      <dgm:prSet presAssocID="{AE7524E5-D290-4160-BE0A-CBCE6DEE731B}" presName="parTx" presStyleLbl="revTx" presStyleIdx="1" presStyleCnt="4" custScaleY="89288">
        <dgm:presLayoutVars>
          <dgm:chMax val="0"/>
          <dgm:chPref val="0"/>
        </dgm:presLayoutVars>
      </dgm:prSet>
      <dgm:spPr/>
    </dgm:pt>
    <dgm:pt modelId="{06B99545-BE0C-40D0-83D9-1C7DDD68102C}" type="pres">
      <dgm:prSet presAssocID="{6C68A1D8-9E88-40FD-9FC2-DE09DFCCBCDA}" presName="sibTrans" presStyleCnt="0"/>
      <dgm:spPr/>
    </dgm:pt>
    <dgm:pt modelId="{47F6934F-7F03-4656-B8D3-EAA856D20DF8}" type="pres">
      <dgm:prSet presAssocID="{6486B4DA-FB32-4E08-9EE2-EA761233EFDD}" presName="compNode" presStyleCnt="0"/>
      <dgm:spPr/>
    </dgm:pt>
    <dgm:pt modelId="{FBFA37EB-CFBC-4653-AB90-18121E6BCA7A}" type="pres">
      <dgm:prSet presAssocID="{6486B4DA-FB32-4E08-9EE2-EA761233EFDD}" presName="bgRect" presStyleLbl="bgShp" presStyleIdx="2" presStyleCnt="4"/>
      <dgm:spPr/>
    </dgm:pt>
    <dgm:pt modelId="{F9E6838E-8318-4E12-AC20-0C7F3523554B}" type="pres">
      <dgm:prSet presAssocID="{6486B4DA-FB32-4E08-9EE2-EA761233EFD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AABF975E-A87C-4BDB-9938-B27F70866896}" type="pres">
      <dgm:prSet presAssocID="{6486B4DA-FB32-4E08-9EE2-EA761233EFDD}" presName="spaceRect" presStyleCnt="0"/>
      <dgm:spPr/>
    </dgm:pt>
    <dgm:pt modelId="{1F50775B-118B-4185-94BC-3DB603836369}" type="pres">
      <dgm:prSet presAssocID="{6486B4DA-FB32-4E08-9EE2-EA761233EFDD}" presName="parTx" presStyleLbl="revTx" presStyleIdx="2" presStyleCnt="4">
        <dgm:presLayoutVars>
          <dgm:chMax val="0"/>
          <dgm:chPref val="0"/>
        </dgm:presLayoutVars>
      </dgm:prSet>
      <dgm:spPr/>
    </dgm:pt>
    <dgm:pt modelId="{621CD05C-9372-4315-B25C-4C3AEE85B5E4}" type="pres">
      <dgm:prSet presAssocID="{F1018A5E-939B-4B4A-BAC7-93670F9F0808}" presName="sibTrans" presStyleCnt="0"/>
      <dgm:spPr/>
    </dgm:pt>
    <dgm:pt modelId="{C2FD1B4E-A6C1-412C-97CF-172F7AE64343}" type="pres">
      <dgm:prSet presAssocID="{053D3B1B-5FDC-4C6C-A516-70FE3D60B8CD}" presName="compNode" presStyleCnt="0"/>
      <dgm:spPr/>
    </dgm:pt>
    <dgm:pt modelId="{AADEFC62-2079-4E4E-BF2A-643ED2CFF4B3}" type="pres">
      <dgm:prSet presAssocID="{053D3B1B-5FDC-4C6C-A516-70FE3D60B8CD}" presName="bgRect" presStyleLbl="bgShp" presStyleIdx="3" presStyleCnt="4" custScaleY="87156"/>
      <dgm:spPr/>
    </dgm:pt>
    <dgm:pt modelId="{8B20C9E9-BFAF-4F3F-85A7-CA2EEE80278D}" type="pres">
      <dgm:prSet presAssocID="{053D3B1B-5FDC-4C6C-A516-70FE3D60B8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AAC3591B-6F86-49EE-A619-ABD94E2C9AB1}" type="pres">
      <dgm:prSet presAssocID="{053D3B1B-5FDC-4C6C-A516-70FE3D60B8CD}" presName="spaceRect" presStyleCnt="0"/>
      <dgm:spPr/>
    </dgm:pt>
    <dgm:pt modelId="{2E2EE423-41FB-43CC-B090-081BA3361D53}" type="pres">
      <dgm:prSet presAssocID="{053D3B1B-5FDC-4C6C-A516-70FE3D60B8CD}" presName="parTx" presStyleLbl="revTx" presStyleIdx="3" presStyleCnt="4">
        <dgm:presLayoutVars>
          <dgm:chMax val="0"/>
          <dgm:chPref val="0"/>
        </dgm:presLayoutVars>
      </dgm:prSet>
      <dgm:spPr/>
    </dgm:pt>
  </dgm:ptLst>
  <dgm:cxnLst>
    <dgm:cxn modelId="{B97C8619-0103-4A58-84BA-55D5B4CF91EB}" type="presOf" srcId="{8E11367D-44AE-420A-B5C3-8B9AD181C671}" destId="{6CA99B7D-6C59-4654-BE5F-C0E176E28419}" srcOrd="0" destOrd="0" presId="urn:microsoft.com/office/officeart/2018/2/layout/IconVerticalSolidList"/>
    <dgm:cxn modelId="{51E74A65-C7BA-4979-A255-E40EE9B448BB}" type="presOf" srcId="{AE7524E5-D290-4160-BE0A-CBCE6DEE731B}" destId="{19EC8367-1442-43C0-8AB6-A87CEAEB584E}" srcOrd="0" destOrd="0" presId="urn:microsoft.com/office/officeart/2018/2/layout/IconVerticalSolidList"/>
    <dgm:cxn modelId="{E16E0548-87FA-4D49-B727-1D8760A728B9}" type="presOf" srcId="{6486B4DA-FB32-4E08-9EE2-EA761233EFDD}" destId="{1F50775B-118B-4185-94BC-3DB603836369}" srcOrd="0" destOrd="0" presId="urn:microsoft.com/office/officeart/2018/2/layout/IconVerticalSolidList"/>
    <dgm:cxn modelId="{D2AEF650-AF6C-4F6D-97AF-D803D4C72968}" srcId="{18488DF4-E64E-4295-B9DE-5AFCA85C6604}" destId="{6486B4DA-FB32-4E08-9EE2-EA761233EFDD}" srcOrd="2" destOrd="0" parTransId="{D9106FEA-7FCA-4455-A05A-FA48E82FC465}" sibTransId="{F1018A5E-939B-4B4A-BAC7-93670F9F0808}"/>
    <dgm:cxn modelId="{E811F053-2733-4461-AE8D-FB1254BDF99F}" type="presOf" srcId="{18488DF4-E64E-4295-B9DE-5AFCA85C6604}" destId="{7B9E32C3-E9FA-43E4-BCDF-D237D9DCB935}" srcOrd="0" destOrd="0" presId="urn:microsoft.com/office/officeart/2018/2/layout/IconVerticalSolidList"/>
    <dgm:cxn modelId="{59B16A78-FBA5-4AAF-A635-2837D9917DDF}" srcId="{18488DF4-E64E-4295-B9DE-5AFCA85C6604}" destId="{AE7524E5-D290-4160-BE0A-CBCE6DEE731B}" srcOrd="1" destOrd="0" parTransId="{D965626D-B0C5-4BA8-A67F-D92D635BBD6C}" sibTransId="{6C68A1D8-9E88-40FD-9FC2-DE09DFCCBCDA}"/>
    <dgm:cxn modelId="{01D988A8-AC13-4DB1-95E9-3309654FC6EB}" srcId="{18488DF4-E64E-4295-B9DE-5AFCA85C6604}" destId="{053D3B1B-5FDC-4C6C-A516-70FE3D60B8CD}" srcOrd="3" destOrd="0" parTransId="{A36FBB01-F794-4430-888F-00C895077761}" sibTransId="{36B42929-1AB9-4CCE-BB37-C33F1C9E0161}"/>
    <dgm:cxn modelId="{BB6D77E2-5A88-4466-9290-857268A4BE34}" srcId="{18488DF4-E64E-4295-B9DE-5AFCA85C6604}" destId="{8E11367D-44AE-420A-B5C3-8B9AD181C671}" srcOrd="0" destOrd="0" parTransId="{E36F7BED-94F2-4D86-8BDF-FA999B36D7A0}" sibTransId="{926E65BC-8E31-4049-90CC-09ED65BDC9F5}"/>
    <dgm:cxn modelId="{5B6C16E8-4892-4186-905D-2D6C07E54CB8}" type="presOf" srcId="{053D3B1B-5FDC-4C6C-A516-70FE3D60B8CD}" destId="{2E2EE423-41FB-43CC-B090-081BA3361D53}" srcOrd="0" destOrd="0" presId="urn:microsoft.com/office/officeart/2018/2/layout/IconVerticalSolidList"/>
    <dgm:cxn modelId="{EE98A2B0-1823-4B9E-87B1-AD4A66FE111F}" type="presParOf" srcId="{7B9E32C3-E9FA-43E4-BCDF-D237D9DCB935}" destId="{FB1835A6-09CD-4E30-A634-582542C5751B}" srcOrd="0" destOrd="0" presId="urn:microsoft.com/office/officeart/2018/2/layout/IconVerticalSolidList"/>
    <dgm:cxn modelId="{EC22D37C-92A1-4C8C-98CA-350EEFB7019C}" type="presParOf" srcId="{FB1835A6-09CD-4E30-A634-582542C5751B}" destId="{AAFCF251-FE15-43A6-91A4-513B3ECB4D2E}" srcOrd="0" destOrd="0" presId="urn:microsoft.com/office/officeart/2018/2/layout/IconVerticalSolidList"/>
    <dgm:cxn modelId="{E0539C19-F684-45E9-9E97-FD62DB50EC10}" type="presParOf" srcId="{FB1835A6-09CD-4E30-A634-582542C5751B}" destId="{D878B8AA-44E1-4492-AAF5-FC3AB9F158C2}" srcOrd="1" destOrd="0" presId="urn:microsoft.com/office/officeart/2018/2/layout/IconVerticalSolidList"/>
    <dgm:cxn modelId="{17BA6BAF-4D39-4E91-8E7B-65565C5C7EDB}" type="presParOf" srcId="{FB1835A6-09CD-4E30-A634-582542C5751B}" destId="{291F8AE3-4D88-443B-8FB9-F0865C2A39C3}" srcOrd="2" destOrd="0" presId="urn:microsoft.com/office/officeart/2018/2/layout/IconVerticalSolidList"/>
    <dgm:cxn modelId="{5D6398A7-59A1-4CC1-AFF6-36A75B34ABA7}" type="presParOf" srcId="{FB1835A6-09CD-4E30-A634-582542C5751B}" destId="{6CA99B7D-6C59-4654-BE5F-C0E176E28419}" srcOrd="3" destOrd="0" presId="urn:microsoft.com/office/officeart/2018/2/layout/IconVerticalSolidList"/>
    <dgm:cxn modelId="{D972D589-4FAF-4D82-AF53-5142D74F3E1C}" type="presParOf" srcId="{7B9E32C3-E9FA-43E4-BCDF-D237D9DCB935}" destId="{02A45072-94C8-4E57-BCF7-E03C472BCCAD}" srcOrd="1" destOrd="0" presId="urn:microsoft.com/office/officeart/2018/2/layout/IconVerticalSolidList"/>
    <dgm:cxn modelId="{A862B3C9-462E-4873-A077-05187AE2D26C}" type="presParOf" srcId="{7B9E32C3-E9FA-43E4-BCDF-D237D9DCB935}" destId="{F09AFF5D-DCAD-4EEC-9594-35BB173F8AC8}" srcOrd="2" destOrd="0" presId="urn:microsoft.com/office/officeart/2018/2/layout/IconVerticalSolidList"/>
    <dgm:cxn modelId="{B5030030-033E-43C2-B0BF-DC3A167000FB}" type="presParOf" srcId="{F09AFF5D-DCAD-4EEC-9594-35BB173F8AC8}" destId="{6889E2CD-BAB3-4C3D-AFED-23A9FD64DF71}" srcOrd="0" destOrd="0" presId="urn:microsoft.com/office/officeart/2018/2/layout/IconVerticalSolidList"/>
    <dgm:cxn modelId="{A4E08942-51F5-4019-8FB9-37702F2FABC7}" type="presParOf" srcId="{F09AFF5D-DCAD-4EEC-9594-35BB173F8AC8}" destId="{5AC42D9F-BC53-4606-961C-3126A1DADFA5}" srcOrd="1" destOrd="0" presId="urn:microsoft.com/office/officeart/2018/2/layout/IconVerticalSolidList"/>
    <dgm:cxn modelId="{13AB1879-40A5-49C2-BCE7-5B22C39C2A49}" type="presParOf" srcId="{F09AFF5D-DCAD-4EEC-9594-35BB173F8AC8}" destId="{575655C1-54B3-47CA-B0B9-DB2C30C69966}" srcOrd="2" destOrd="0" presId="urn:microsoft.com/office/officeart/2018/2/layout/IconVerticalSolidList"/>
    <dgm:cxn modelId="{4FC1E922-4648-4904-878F-B11C12379CE1}" type="presParOf" srcId="{F09AFF5D-DCAD-4EEC-9594-35BB173F8AC8}" destId="{19EC8367-1442-43C0-8AB6-A87CEAEB584E}" srcOrd="3" destOrd="0" presId="urn:microsoft.com/office/officeart/2018/2/layout/IconVerticalSolidList"/>
    <dgm:cxn modelId="{599A52A7-BB31-4014-B657-739191451EBF}" type="presParOf" srcId="{7B9E32C3-E9FA-43E4-BCDF-D237D9DCB935}" destId="{06B99545-BE0C-40D0-83D9-1C7DDD68102C}" srcOrd="3" destOrd="0" presId="urn:microsoft.com/office/officeart/2018/2/layout/IconVerticalSolidList"/>
    <dgm:cxn modelId="{20A9B706-4547-4838-98A5-245280E447BC}" type="presParOf" srcId="{7B9E32C3-E9FA-43E4-BCDF-D237D9DCB935}" destId="{47F6934F-7F03-4656-B8D3-EAA856D20DF8}" srcOrd="4" destOrd="0" presId="urn:microsoft.com/office/officeart/2018/2/layout/IconVerticalSolidList"/>
    <dgm:cxn modelId="{E5AC87EB-B2E9-4F90-8695-50C0E599C230}" type="presParOf" srcId="{47F6934F-7F03-4656-B8D3-EAA856D20DF8}" destId="{FBFA37EB-CFBC-4653-AB90-18121E6BCA7A}" srcOrd="0" destOrd="0" presId="urn:microsoft.com/office/officeart/2018/2/layout/IconVerticalSolidList"/>
    <dgm:cxn modelId="{7A31B15A-134C-4942-BCEF-66D656DC45DE}" type="presParOf" srcId="{47F6934F-7F03-4656-B8D3-EAA856D20DF8}" destId="{F9E6838E-8318-4E12-AC20-0C7F3523554B}" srcOrd="1" destOrd="0" presId="urn:microsoft.com/office/officeart/2018/2/layout/IconVerticalSolidList"/>
    <dgm:cxn modelId="{9C54F9EE-537C-46DB-A42B-547E4765974E}" type="presParOf" srcId="{47F6934F-7F03-4656-B8D3-EAA856D20DF8}" destId="{AABF975E-A87C-4BDB-9938-B27F70866896}" srcOrd="2" destOrd="0" presId="urn:microsoft.com/office/officeart/2018/2/layout/IconVerticalSolidList"/>
    <dgm:cxn modelId="{6B59525F-54FC-4FC8-B071-D3A924579D1D}" type="presParOf" srcId="{47F6934F-7F03-4656-B8D3-EAA856D20DF8}" destId="{1F50775B-118B-4185-94BC-3DB603836369}" srcOrd="3" destOrd="0" presId="urn:microsoft.com/office/officeart/2018/2/layout/IconVerticalSolidList"/>
    <dgm:cxn modelId="{A8C5C47D-7164-45BC-B0DD-6EE2D7034BBC}" type="presParOf" srcId="{7B9E32C3-E9FA-43E4-BCDF-D237D9DCB935}" destId="{621CD05C-9372-4315-B25C-4C3AEE85B5E4}" srcOrd="5" destOrd="0" presId="urn:microsoft.com/office/officeart/2018/2/layout/IconVerticalSolidList"/>
    <dgm:cxn modelId="{9B2AE897-D43E-491D-9667-04535C105313}" type="presParOf" srcId="{7B9E32C3-E9FA-43E4-BCDF-D237D9DCB935}" destId="{C2FD1B4E-A6C1-412C-97CF-172F7AE64343}" srcOrd="6" destOrd="0" presId="urn:microsoft.com/office/officeart/2018/2/layout/IconVerticalSolidList"/>
    <dgm:cxn modelId="{B49022F3-AC80-416A-9FE2-B5C598EC1B41}" type="presParOf" srcId="{C2FD1B4E-A6C1-412C-97CF-172F7AE64343}" destId="{AADEFC62-2079-4E4E-BF2A-643ED2CFF4B3}" srcOrd="0" destOrd="0" presId="urn:microsoft.com/office/officeart/2018/2/layout/IconVerticalSolidList"/>
    <dgm:cxn modelId="{06E9F3FE-0CEC-42C9-8BA2-E7960432F0B4}" type="presParOf" srcId="{C2FD1B4E-A6C1-412C-97CF-172F7AE64343}" destId="{8B20C9E9-BFAF-4F3F-85A7-CA2EEE80278D}" srcOrd="1" destOrd="0" presId="urn:microsoft.com/office/officeart/2018/2/layout/IconVerticalSolidList"/>
    <dgm:cxn modelId="{2E3E2EE4-008A-4ED6-B05E-2E1D1BC3AD31}" type="presParOf" srcId="{C2FD1B4E-A6C1-412C-97CF-172F7AE64343}" destId="{AAC3591B-6F86-49EE-A619-ABD94E2C9AB1}" srcOrd="2" destOrd="0" presId="urn:microsoft.com/office/officeart/2018/2/layout/IconVerticalSolidList"/>
    <dgm:cxn modelId="{679865A2-D567-4867-B332-6F5FF2B61D2D}" type="presParOf" srcId="{C2FD1B4E-A6C1-412C-97CF-172F7AE64343}" destId="{2E2EE423-41FB-43CC-B090-081BA3361D5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CF251-FE15-43A6-91A4-513B3ECB4D2E}">
      <dsp:nvSpPr>
        <dsp:cNvPr id="0" name=""/>
        <dsp:cNvSpPr/>
      </dsp:nvSpPr>
      <dsp:spPr>
        <a:xfrm>
          <a:off x="0" y="56952"/>
          <a:ext cx="3855525" cy="627268"/>
        </a:xfrm>
        <a:prstGeom prst="roundRect">
          <a:avLst>
            <a:gd name="adj" fmla="val 10000"/>
          </a:avLst>
        </a:prstGeom>
        <a:solidFill>
          <a:srgbClr val="12ABD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878B8AA-44E1-4492-AAF5-FC3AB9F158C2}">
      <dsp:nvSpPr>
        <dsp:cNvPr id="0" name=""/>
        <dsp:cNvSpPr/>
      </dsp:nvSpPr>
      <dsp:spPr>
        <a:xfrm>
          <a:off x="198579" y="190059"/>
          <a:ext cx="361406" cy="361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99B7D-6C59-4654-BE5F-C0E176E28419}">
      <dsp:nvSpPr>
        <dsp:cNvPr id="0" name=""/>
        <dsp:cNvSpPr/>
      </dsp:nvSpPr>
      <dsp:spPr>
        <a:xfrm>
          <a:off x="792836" y="0"/>
          <a:ext cx="3062688" cy="7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9" tIns="75989" rIns="75989" bIns="75989" numCol="1" spcCol="1270" anchor="ctr" anchorCtr="0">
          <a:noAutofit/>
        </a:bodyPr>
        <a:lstStyle/>
        <a:p>
          <a:pPr marL="0" lvl="0" indent="0" algn="l" defTabSz="622300" rtl="0">
            <a:lnSpc>
              <a:spcPct val="100000"/>
            </a:lnSpc>
            <a:spcBef>
              <a:spcPct val="0"/>
            </a:spcBef>
            <a:spcAft>
              <a:spcPct val="35000"/>
            </a:spcAft>
            <a:buNone/>
          </a:pPr>
          <a:r>
            <a:rPr lang="af-ZA" sz="1400" kern="1200" err="1">
              <a:effectLst/>
              <a:latin typeface="Ubuntu"/>
            </a:rPr>
            <a:t>Build</a:t>
          </a:r>
          <a:r>
            <a:rPr lang="af-ZA" sz="1400" kern="1200">
              <a:effectLst/>
              <a:latin typeface="Ubuntu"/>
            </a:rPr>
            <a:t> </a:t>
          </a:r>
          <a:r>
            <a:rPr lang="af-ZA" sz="1400" kern="1200" err="1">
              <a:effectLst/>
              <a:latin typeface="Ubuntu"/>
            </a:rPr>
            <a:t>an</a:t>
          </a:r>
          <a:r>
            <a:rPr lang="af-ZA" sz="1400" kern="1200">
              <a:effectLst/>
              <a:latin typeface="Ubuntu"/>
            </a:rPr>
            <a:t> </a:t>
          </a:r>
          <a:r>
            <a:rPr lang="af-ZA" sz="1400" kern="1200" err="1">
              <a:effectLst/>
              <a:latin typeface="Ubuntu"/>
            </a:rPr>
            <a:t>accurate</a:t>
          </a:r>
          <a:r>
            <a:rPr lang="af-ZA" sz="1400" kern="1200">
              <a:effectLst/>
              <a:latin typeface="Ubuntu"/>
            </a:rPr>
            <a:t> </a:t>
          </a:r>
          <a:r>
            <a:rPr lang="af-ZA" sz="1400" kern="1200" err="1">
              <a:effectLst/>
              <a:latin typeface="Ubuntu"/>
            </a:rPr>
            <a:t>database</a:t>
          </a:r>
          <a:r>
            <a:rPr lang="af-ZA" sz="1400" kern="1200">
              <a:effectLst/>
              <a:latin typeface="Ubuntu"/>
            </a:rPr>
            <a:t> &amp; </a:t>
          </a:r>
          <a:r>
            <a:rPr lang="af-ZA" sz="1400" kern="1200" err="1">
              <a:effectLst/>
              <a:latin typeface="Ubuntu"/>
            </a:rPr>
            <a:t>give</a:t>
          </a:r>
          <a:r>
            <a:rPr lang="af-ZA" sz="1400" kern="1200">
              <a:effectLst/>
              <a:latin typeface="Ubuntu"/>
            </a:rPr>
            <a:t> </a:t>
          </a:r>
          <a:r>
            <a:rPr lang="af-ZA" sz="1400" kern="1200" err="1">
              <a:effectLst/>
              <a:latin typeface="Ubuntu"/>
            </a:rPr>
            <a:t>access</a:t>
          </a:r>
          <a:r>
            <a:rPr lang="af-ZA" sz="1400" kern="1200">
              <a:effectLst/>
              <a:latin typeface="Ubuntu"/>
            </a:rPr>
            <a:t> </a:t>
          </a:r>
          <a:r>
            <a:rPr lang="af-ZA" sz="1400" kern="1200" err="1">
              <a:effectLst/>
              <a:latin typeface="Ubuntu"/>
            </a:rPr>
            <a:t>to</a:t>
          </a:r>
          <a:r>
            <a:rPr lang="af-ZA" sz="1400" kern="1200">
              <a:effectLst/>
              <a:latin typeface="Ubuntu"/>
            </a:rPr>
            <a:t> </a:t>
          </a:r>
          <a:r>
            <a:rPr lang="af-ZA" sz="1400" kern="1200" err="1">
              <a:effectLst/>
              <a:latin typeface="Ubuntu"/>
            </a:rPr>
            <a:t>customer</a:t>
          </a:r>
          <a:r>
            <a:rPr lang="af-ZA" sz="1400" kern="1200">
              <a:effectLst/>
              <a:latin typeface="Ubuntu"/>
            </a:rPr>
            <a:t> </a:t>
          </a:r>
          <a:r>
            <a:rPr lang="af-ZA" sz="1400" kern="1200" err="1">
              <a:effectLst/>
              <a:latin typeface="Ubuntu"/>
            </a:rPr>
            <a:t>service</a:t>
          </a:r>
          <a:r>
            <a:rPr lang="af-ZA" sz="1400" kern="1200">
              <a:effectLst/>
              <a:latin typeface="Ubuntu"/>
            </a:rPr>
            <a:t>​</a:t>
          </a:r>
          <a:endParaRPr lang="en-US" sz="1400" b="1" kern="1200">
            <a:solidFill>
              <a:sysClr val="windowText" lastClr="000000">
                <a:hueOff val="0"/>
                <a:satOff val="0"/>
                <a:lumOff val="0"/>
                <a:alphaOff val="0"/>
              </a:sysClr>
            </a:solidFill>
            <a:effectLst/>
            <a:latin typeface="Ubuntu"/>
            <a:ea typeface="+mn-ea"/>
            <a:cs typeface="+mn-cs"/>
          </a:endParaRPr>
        </a:p>
      </dsp:txBody>
      <dsp:txXfrm>
        <a:off x="792836" y="0"/>
        <a:ext cx="3062688" cy="718005"/>
      </dsp:txXfrm>
    </dsp:sp>
    <dsp:sp modelId="{6889E2CD-BAB3-4C3D-AFED-23A9FD64DF71}">
      <dsp:nvSpPr>
        <dsp:cNvPr id="0" name=""/>
        <dsp:cNvSpPr/>
      </dsp:nvSpPr>
      <dsp:spPr>
        <a:xfrm>
          <a:off x="0" y="939862"/>
          <a:ext cx="3855525" cy="725239"/>
        </a:xfrm>
        <a:prstGeom prst="roundRect">
          <a:avLst>
            <a:gd name="adj" fmla="val 10000"/>
          </a:avLst>
        </a:prstGeom>
        <a:solidFill>
          <a:srgbClr val="12ABD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AC42D9F-BC53-4606-961C-3126A1DADFA5}">
      <dsp:nvSpPr>
        <dsp:cNvPr id="0" name=""/>
        <dsp:cNvSpPr/>
      </dsp:nvSpPr>
      <dsp:spPr>
        <a:xfrm>
          <a:off x="198579" y="1121954"/>
          <a:ext cx="361406" cy="361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C8367-1442-43C0-8AB6-A87CEAEB584E}">
      <dsp:nvSpPr>
        <dsp:cNvPr id="0" name=""/>
        <dsp:cNvSpPr/>
      </dsp:nvSpPr>
      <dsp:spPr>
        <a:xfrm>
          <a:off x="792836" y="924564"/>
          <a:ext cx="3062688" cy="7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9" tIns="75989" rIns="75989" bIns="75989" numCol="1" spcCol="1270" anchor="ctr" anchorCtr="0">
          <a:noAutofit/>
        </a:bodyPr>
        <a:lstStyle/>
        <a:p>
          <a:pPr marL="0" lvl="0" indent="0" algn="l" defTabSz="622300">
            <a:lnSpc>
              <a:spcPct val="100000"/>
            </a:lnSpc>
            <a:spcBef>
              <a:spcPct val="0"/>
            </a:spcBef>
            <a:spcAft>
              <a:spcPct val="35000"/>
            </a:spcAft>
            <a:buNone/>
          </a:pPr>
          <a:r>
            <a:rPr lang="en-US" sz="1400" b="0" kern="1200">
              <a:solidFill>
                <a:sysClr val="windowText" lastClr="000000">
                  <a:hueOff val="0"/>
                  <a:satOff val="0"/>
                  <a:lumOff val="0"/>
                  <a:alphaOff val="0"/>
                </a:sysClr>
              </a:solidFill>
              <a:latin typeface="Ubuntu"/>
              <a:ea typeface="+mn-ea"/>
              <a:cs typeface="+mn-cs"/>
            </a:rPr>
            <a:t>Hire more customer service agents &amp; train customer service agents</a:t>
          </a:r>
        </a:p>
      </dsp:txBody>
      <dsp:txXfrm>
        <a:off x="792836" y="924564"/>
        <a:ext cx="3062688" cy="718005"/>
      </dsp:txXfrm>
    </dsp:sp>
    <dsp:sp modelId="{D1EE1044-59EC-42FB-AA6F-AA82B1B96D30}">
      <dsp:nvSpPr>
        <dsp:cNvPr id="0" name=""/>
        <dsp:cNvSpPr/>
      </dsp:nvSpPr>
      <dsp:spPr>
        <a:xfrm>
          <a:off x="0" y="1871757"/>
          <a:ext cx="3855525" cy="725239"/>
        </a:xfrm>
        <a:prstGeom prst="roundRect">
          <a:avLst>
            <a:gd name="adj" fmla="val 10000"/>
          </a:avLst>
        </a:prstGeom>
        <a:solidFill>
          <a:srgbClr val="12ABD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9E8D7BE-EF8F-4E73-972D-C550972460AF}">
      <dsp:nvSpPr>
        <dsp:cNvPr id="0" name=""/>
        <dsp:cNvSpPr/>
      </dsp:nvSpPr>
      <dsp:spPr>
        <a:xfrm>
          <a:off x="198773" y="2053849"/>
          <a:ext cx="361406" cy="361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A5BA9-BCA2-4579-AEE3-A39809445CEB}">
      <dsp:nvSpPr>
        <dsp:cNvPr id="0" name=""/>
        <dsp:cNvSpPr/>
      </dsp:nvSpPr>
      <dsp:spPr>
        <a:xfrm>
          <a:off x="734357" y="1912155"/>
          <a:ext cx="3025418" cy="71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9" tIns="75989" rIns="75989" bIns="75989" numCol="1" spcCol="1270" anchor="ctr" anchorCtr="0">
          <a:noAutofit/>
        </a:bodyPr>
        <a:lstStyle/>
        <a:p>
          <a:pPr marL="0" lvl="0" indent="0" algn="l" defTabSz="622300">
            <a:lnSpc>
              <a:spcPct val="100000"/>
            </a:lnSpc>
            <a:spcBef>
              <a:spcPct val="0"/>
            </a:spcBef>
            <a:spcAft>
              <a:spcPct val="35000"/>
            </a:spcAft>
            <a:buNone/>
          </a:pPr>
          <a:r>
            <a:rPr lang="en-US" sz="1400" b="0" kern="1200">
              <a:solidFill>
                <a:sysClr val="windowText" lastClr="000000">
                  <a:hueOff val="0"/>
                  <a:satOff val="0"/>
                  <a:lumOff val="0"/>
                  <a:alphaOff val="0"/>
                </a:sysClr>
              </a:solidFill>
              <a:latin typeface="Ubuntu"/>
              <a:ea typeface="+mn-ea"/>
              <a:cs typeface="+mn-cs"/>
            </a:rPr>
            <a:t>Implement predictive analytics &amp; add notifications, add interactive voice responses and chatbots</a:t>
          </a:r>
        </a:p>
      </dsp:txBody>
      <dsp:txXfrm>
        <a:off x="734357" y="1912155"/>
        <a:ext cx="3025418" cy="718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CF251-FE15-43A6-91A4-513B3ECB4D2E}">
      <dsp:nvSpPr>
        <dsp:cNvPr id="0" name=""/>
        <dsp:cNvSpPr/>
      </dsp:nvSpPr>
      <dsp:spPr>
        <a:xfrm>
          <a:off x="0" y="41319"/>
          <a:ext cx="3855525" cy="642261"/>
        </a:xfrm>
        <a:prstGeom prst="roundRect">
          <a:avLst>
            <a:gd name="adj" fmla="val 10000"/>
          </a:avLst>
        </a:prstGeom>
        <a:solidFill>
          <a:srgbClr val="12ABD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878B8AA-44E1-4492-AAF5-FC3AB9F158C2}">
      <dsp:nvSpPr>
        <dsp:cNvPr id="0" name=""/>
        <dsp:cNvSpPr/>
      </dsp:nvSpPr>
      <dsp:spPr>
        <a:xfrm>
          <a:off x="219059" y="163304"/>
          <a:ext cx="398290" cy="3982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99B7D-6C59-4654-BE5F-C0E176E28419}">
      <dsp:nvSpPr>
        <dsp:cNvPr id="0" name=""/>
        <dsp:cNvSpPr/>
      </dsp:nvSpPr>
      <dsp:spPr>
        <a:xfrm>
          <a:off x="836410" y="0"/>
          <a:ext cx="3019114" cy="72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1" tIns="76641" rIns="76641" bIns="76641" numCol="1" spcCol="1270" anchor="ctr" anchorCtr="0">
          <a:noAutofit/>
        </a:bodyPr>
        <a:lstStyle/>
        <a:p>
          <a:pPr marL="0" lvl="0" indent="0" algn="ctr" defTabSz="622300">
            <a:lnSpc>
              <a:spcPct val="100000"/>
            </a:lnSpc>
            <a:spcBef>
              <a:spcPct val="0"/>
            </a:spcBef>
            <a:spcAft>
              <a:spcPct val="35000"/>
            </a:spcAft>
            <a:buNone/>
          </a:pPr>
          <a:r>
            <a:rPr lang="af-ZA" sz="1400" kern="1200">
              <a:effectLst/>
              <a:latin typeface="Ubuntu" panose="020B0504030602030204" pitchFamily="34" charset="0"/>
            </a:rPr>
            <a:t>Invest more in renewable energy</a:t>
          </a:r>
          <a:endParaRPr lang="en-US" sz="1400" b="1" kern="1200">
            <a:solidFill>
              <a:sysClr val="windowText" lastClr="000000">
                <a:hueOff val="0"/>
                <a:satOff val="0"/>
                <a:lumOff val="0"/>
                <a:alphaOff val="0"/>
              </a:sysClr>
            </a:solidFill>
            <a:latin typeface="Ubuntu" panose="020B0504030602030204" pitchFamily="34" charset="0"/>
            <a:ea typeface="+mn-ea"/>
            <a:cs typeface="+mn-cs"/>
          </a:endParaRPr>
        </a:p>
      </dsp:txBody>
      <dsp:txXfrm>
        <a:off x="836410" y="0"/>
        <a:ext cx="3019114" cy="724164"/>
      </dsp:txXfrm>
    </dsp:sp>
    <dsp:sp modelId="{6889E2CD-BAB3-4C3D-AFED-23A9FD64DF71}">
      <dsp:nvSpPr>
        <dsp:cNvPr id="0" name=""/>
        <dsp:cNvSpPr/>
      </dsp:nvSpPr>
      <dsp:spPr>
        <a:xfrm>
          <a:off x="0" y="905573"/>
          <a:ext cx="3855525" cy="742572"/>
        </a:xfrm>
        <a:prstGeom prst="roundRect">
          <a:avLst>
            <a:gd name="adj" fmla="val 10000"/>
          </a:avLst>
        </a:prstGeom>
        <a:solidFill>
          <a:srgbClr val="12ABD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AC42D9F-BC53-4606-961C-3126A1DADFA5}">
      <dsp:nvSpPr>
        <dsp:cNvPr id="0" name=""/>
        <dsp:cNvSpPr/>
      </dsp:nvSpPr>
      <dsp:spPr>
        <a:xfrm>
          <a:off x="219059" y="1077714"/>
          <a:ext cx="398290" cy="3982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C8367-1442-43C0-8AB6-A87CEAEB584E}">
      <dsp:nvSpPr>
        <dsp:cNvPr id="0" name=""/>
        <dsp:cNvSpPr/>
      </dsp:nvSpPr>
      <dsp:spPr>
        <a:xfrm>
          <a:off x="836410" y="864665"/>
          <a:ext cx="3019114" cy="72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1" tIns="76641" rIns="76641" bIns="76641" numCol="1" spcCol="1270" anchor="ctr" anchorCtr="0">
          <a:noAutofit/>
        </a:bodyPr>
        <a:lstStyle/>
        <a:p>
          <a:pPr marL="0" lvl="0" indent="0" algn="ctr" defTabSz="622300">
            <a:lnSpc>
              <a:spcPct val="100000"/>
            </a:lnSpc>
            <a:spcBef>
              <a:spcPct val="0"/>
            </a:spcBef>
            <a:spcAft>
              <a:spcPct val="35000"/>
            </a:spcAft>
            <a:buNone/>
          </a:pPr>
          <a:r>
            <a:rPr lang="af-ZA" sz="1400" kern="1200">
              <a:effectLst/>
              <a:latin typeface="Ubuntu" panose="020B0504030602030204" pitchFamily="34" charset="0"/>
            </a:rPr>
            <a:t>Provide a more detailed energy consumption report</a:t>
          </a:r>
          <a:endParaRPr lang="en-US" sz="1400" b="0" kern="1200">
            <a:solidFill>
              <a:sysClr val="windowText" lastClr="000000">
                <a:hueOff val="0"/>
                <a:satOff val="0"/>
                <a:lumOff val="0"/>
                <a:alphaOff val="0"/>
              </a:sysClr>
            </a:solidFill>
            <a:latin typeface="Ubuntu" panose="020B0504030602030204" pitchFamily="34" charset="0"/>
            <a:ea typeface="+mn-ea"/>
            <a:cs typeface="+mn-cs"/>
          </a:endParaRPr>
        </a:p>
      </dsp:txBody>
      <dsp:txXfrm>
        <a:off x="836410" y="864665"/>
        <a:ext cx="3019114" cy="724164"/>
      </dsp:txXfrm>
    </dsp:sp>
    <dsp:sp modelId="{D1EE1044-59EC-42FB-AA6F-AA82B1B96D30}">
      <dsp:nvSpPr>
        <dsp:cNvPr id="0" name=""/>
        <dsp:cNvSpPr/>
      </dsp:nvSpPr>
      <dsp:spPr>
        <a:xfrm>
          <a:off x="0" y="1829187"/>
          <a:ext cx="3855525" cy="742572"/>
        </a:xfrm>
        <a:prstGeom prst="roundRect">
          <a:avLst>
            <a:gd name="adj" fmla="val 10000"/>
          </a:avLst>
        </a:prstGeom>
        <a:solidFill>
          <a:srgbClr val="12ABDB">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9E8D7BE-EF8F-4E73-972D-C550972460AF}">
      <dsp:nvSpPr>
        <dsp:cNvPr id="0" name=""/>
        <dsp:cNvSpPr/>
      </dsp:nvSpPr>
      <dsp:spPr>
        <a:xfrm>
          <a:off x="219059" y="2001328"/>
          <a:ext cx="398290" cy="398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A5BA9-BCA2-4579-AEE3-A39809445CEB}">
      <dsp:nvSpPr>
        <dsp:cNvPr id="0" name=""/>
        <dsp:cNvSpPr/>
      </dsp:nvSpPr>
      <dsp:spPr>
        <a:xfrm>
          <a:off x="811864" y="1844452"/>
          <a:ext cx="3019114" cy="72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1" tIns="76641" rIns="76641" bIns="76641" numCol="1" spcCol="1270" anchor="ctr" anchorCtr="0">
          <a:noAutofit/>
        </a:bodyPr>
        <a:lstStyle/>
        <a:p>
          <a:pPr marL="0" lvl="0" indent="0" algn="ctr" defTabSz="622300">
            <a:lnSpc>
              <a:spcPct val="100000"/>
            </a:lnSpc>
            <a:spcBef>
              <a:spcPct val="0"/>
            </a:spcBef>
            <a:spcAft>
              <a:spcPct val="35000"/>
            </a:spcAft>
            <a:buNone/>
          </a:pPr>
          <a:r>
            <a:rPr lang="en-US" sz="1400" b="0" kern="1200">
              <a:solidFill>
                <a:sysClr val="windowText" lastClr="000000">
                  <a:hueOff val="0"/>
                  <a:satOff val="0"/>
                  <a:lumOff val="0"/>
                  <a:alphaOff val="0"/>
                </a:sysClr>
              </a:solidFill>
              <a:latin typeface="Ubuntu"/>
              <a:ea typeface="+mn-ea"/>
              <a:cs typeface="+mn-cs"/>
            </a:rPr>
            <a:t>Communicate with customers about new offers</a:t>
          </a:r>
        </a:p>
      </dsp:txBody>
      <dsp:txXfrm>
        <a:off x="811864" y="1844452"/>
        <a:ext cx="3019114" cy="724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0EC7E-484B-403F-B808-23F1108122FD}">
      <dsp:nvSpPr>
        <dsp:cNvPr id="0" name=""/>
        <dsp:cNvSpPr/>
      </dsp:nvSpPr>
      <dsp:spPr>
        <a:xfrm>
          <a:off x="1356" y="0"/>
          <a:ext cx="2645686" cy="538372"/>
        </a:xfrm>
        <a:prstGeom prst="homePlate">
          <a:avLst/>
        </a:prstGeom>
        <a:solidFill>
          <a:srgbClr val="2C0C3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rtl="0">
            <a:lnSpc>
              <a:spcPct val="90000"/>
            </a:lnSpc>
            <a:spcBef>
              <a:spcPct val="0"/>
            </a:spcBef>
            <a:spcAft>
              <a:spcPct val="35000"/>
            </a:spcAft>
            <a:buNone/>
          </a:pPr>
          <a:r>
            <a:rPr lang="en-US" sz="2100" b="1" kern="1200">
              <a:latin typeface="Ubuntu"/>
            </a:rPr>
            <a:t>Awareness</a:t>
          </a:r>
          <a:r>
            <a:rPr lang="en-US" sz="2100" kern="1200">
              <a:latin typeface="Ubuntu"/>
            </a:rPr>
            <a:t>  </a:t>
          </a:r>
          <a:endParaRPr lang="en-CA" sz="2100" b="0" kern="1200">
            <a:latin typeface="Ubuntu"/>
          </a:endParaRPr>
        </a:p>
      </dsp:txBody>
      <dsp:txXfrm>
        <a:off x="1356" y="0"/>
        <a:ext cx="2511093" cy="538372"/>
      </dsp:txXfrm>
    </dsp:sp>
    <dsp:sp modelId="{5F456CA4-77BF-46FB-AF46-BCF9ACD784AE}">
      <dsp:nvSpPr>
        <dsp:cNvPr id="0" name=""/>
        <dsp:cNvSpPr/>
      </dsp:nvSpPr>
      <dsp:spPr>
        <a:xfrm>
          <a:off x="2117906" y="0"/>
          <a:ext cx="2645686" cy="5383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rtl="0">
            <a:lnSpc>
              <a:spcPct val="90000"/>
            </a:lnSpc>
            <a:spcBef>
              <a:spcPct val="0"/>
            </a:spcBef>
            <a:spcAft>
              <a:spcPct val="35000"/>
            </a:spcAft>
            <a:buNone/>
          </a:pPr>
          <a:r>
            <a:rPr lang="en-US" sz="2100" b="1" kern="1200">
              <a:latin typeface="Ubuntu"/>
            </a:rPr>
            <a:t>Consideration   </a:t>
          </a:r>
          <a:endParaRPr lang="en-US" sz="2100" kern="1200">
            <a:latin typeface="Ubuntu"/>
          </a:endParaRPr>
        </a:p>
      </dsp:txBody>
      <dsp:txXfrm>
        <a:off x="2387092" y="0"/>
        <a:ext cx="2107314" cy="538372"/>
      </dsp:txXfrm>
    </dsp:sp>
    <dsp:sp modelId="{57C96B10-89F0-469B-BB0C-2C33119BE70A}">
      <dsp:nvSpPr>
        <dsp:cNvPr id="0" name=""/>
        <dsp:cNvSpPr/>
      </dsp:nvSpPr>
      <dsp:spPr>
        <a:xfrm>
          <a:off x="4234455" y="0"/>
          <a:ext cx="2645686" cy="538372"/>
        </a:xfrm>
        <a:prstGeom prst="chevron">
          <a:avLst/>
        </a:prstGeom>
        <a:solidFill>
          <a:srgbClr val="12ABD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b="1" kern="1200">
              <a:latin typeface="Ubuntu"/>
            </a:rPr>
            <a:t>Evaluation</a:t>
          </a:r>
          <a:r>
            <a:rPr lang="en-US" sz="2100" kern="1200">
              <a:latin typeface="Ubuntu"/>
            </a:rPr>
            <a:t> </a:t>
          </a:r>
        </a:p>
      </dsp:txBody>
      <dsp:txXfrm>
        <a:off x="4503641" y="0"/>
        <a:ext cx="2107314" cy="538372"/>
      </dsp:txXfrm>
    </dsp:sp>
    <dsp:sp modelId="{3FEF6091-9380-41DC-9F67-40A5B360F0A6}">
      <dsp:nvSpPr>
        <dsp:cNvPr id="0" name=""/>
        <dsp:cNvSpPr/>
      </dsp:nvSpPr>
      <dsp:spPr>
        <a:xfrm>
          <a:off x="6351005" y="0"/>
          <a:ext cx="2645686" cy="538372"/>
        </a:xfrm>
        <a:prstGeom prst="chevron">
          <a:avLst/>
        </a:prstGeom>
        <a:solidFill>
          <a:srgbClr val="FF304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b="1" kern="1200">
              <a:latin typeface="Ubuntu"/>
            </a:rPr>
            <a:t>Purchase</a:t>
          </a:r>
          <a:endParaRPr lang="en-US" sz="2100" kern="1200">
            <a:latin typeface="Ubuntu"/>
          </a:endParaRPr>
        </a:p>
      </dsp:txBody>
      <dsp:txXfrm>
        <a:off x="6620191" y="0"/>
        <a:ext cx="2107314" cy="538372"/>
      </dsp:txXfrm>
    </dsp:sp>
    <dsp:sp modelId="{45582E2F-11F1-4438-BB69-CA78AD6FFCEC}">
      <dsp:nvSpPr>
        <dsp:cNvPr id="0" name=""/>
        <dsp:cNvSpPr/>
      </dsp:nvSpPr>
      <dsp:spPr>
        <a:xfrm>
          <a:off x="8467554" y="0"/>
          <a:ext cx="2645686" cy="538372"/>
        </a:xfrm>
        <a:prstGeom prst="chevron">
          <a:avLst/>
        </a:prstGeom>
        <a:solidFill>
          <a:srgbClr val="85D1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b="1" kern="1200">
              <a:latin typeface="Ubuntu"/>
            </a:rPr>
            <a:t>Loyalty</a:t>
          </a:r>
          <a:endParaRPr lang="en-CA" sz="2100" b="0" kern="1200">
            <a:latin typeface="Ubuntu"/>
          </a:endParaRPr>
        </a:p>
      </dsp:txBody>
      <dsp:txXfrm>
        <a:off x="8736740" y="0"/>
        <a:ext cx="2107314" cy="5383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98B94-E909-486E-9EF3-D2655D26EA30}">
      <dsp:nvSpPr>
        <dsp:cNvPr id="0" name=""/>
        <dsp:cNvSpPr/>
      </dsp:nvSpPr>
      <dsp:spPr>
        <a:xfrm>
          <a:off x="0" y="3071682"/>
          <a:ext cx="1190027" cy="1008194"/>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35" tIns="92456" rIns="84635" bIns="92456" numCol="1" spcCol="1270" anchor="ctr" anchorCtr="0">
          <a:noAutofit/>
        </a:bodyPr>
        <a:lstStyle/>
        <a:p>
          <a:pPr marL="0" lvl="0" indent="0" algn="ctr" defTabSz="577850" rtl="0">
            <a:lnSpc>
              <a:spcPct val="90000"/>
            </a:lnSpc>
            <a:spcBef>
              <a:spcPct val="0"/>
            </a:spcBef>
            <a:spcAft>
              <a:spcPct val="35000"/>
            </a:spcAft>
            <a:buNone/>
          </a:pPr>
          <a:r>
            <a:rPr lang="tr-TR" sz="1300" kern="1200" err="1">
              <a:latin typeface="Ubuntu"/>
            </a:rPr>
            <a:t>Orthographic</a:t>
          </a:r>
          <a:r>
            <a:rPr lang="tr-TR" sz="1300" kern="1200">
              <a:latin typeface="Ubuntu"/>
            </a:rPr>
            <a:t> </a:t>
          </a:r>
          <a:r>
            <a:rPr lang="tr-TR" sz="1300" kern="1200" err="1">
              <a:latin typeface="Ubuntu"/>
            </a:rPr>
            <a:t>Corrections</a:t>
          </a:r>
          <a:endParaRPr lang="en-US" sz="1300" kern="1200" err="1"/>
        </a:p>
      </dsp:txBody>
      <dsp:txXfrm>
        <a:off x="0" y="3071682"/>
        <a:ext cx="1190027" cy="1008194"/>
      </dsp:txXfrm>
    </dsp:sp>
    <dsp:sp modelId="{83771564-34B2-45DF-A020-536F1E2B97D9}">
      <dsp:nvSpPr>
        <dsp:cNvPr id="0" name=""/>
        <dsp:cNvSpPr/>
      </dsp:nvSpPr>
      <dsp:spPr>
        <a:xfrm>
          <a:off x="1190027" y="3071682"/>
          <a:ext cx="3570083" cy="1008194"/>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418" tIns="139700" rIns="72418" bIns="139700" numCol="1" spcCol="1270" anchor="ctr" anchorCtr="0">
          <a:noAutofit/>
        </a:bodyPr>
        <a:lstStyle/>
        <a:p>
          <a:pPr marL="0" lvl="0" indent="0" algn="l" defTabSz="488950" rtl="0">
            <a:lnSpc>
              <a:spcPct val="90000"/>
            </a:lnSpc>
            <a:spcBef>
              <a:spcPct val="0"/>
            </a:spcBef>
            <a:spcAft>
              <a:spcPct val="35000"/>
            </a:spcAft>
            <a:buNone/>
          </a:pPr>
          <a:r>
            <a:rPr lang="tr-TR" sz="1100" kern="1200" err="1">
              <a:latin typeface="Ubuntu"/>
            </a:rPr>
            <a:t>Removing</a:t>
          </a:r>
          <a:r>
            <a:rPr lang="tr-TR" sz="1100" kern="1200">
              <a:latin typeface="Ubuntu"/>
            </a:rPr>
            <a:t> </a:t>
          </a:r>
          <a:r>
            <a:rPr lang="tr-TR" sz="1100" kern="1200" err="1">
              <a:latin typeface="Ubuntu"/>
            </a:rPr>
            <a:t>Stopwords</a:t>
          </a:r>
          <a:endParaRPr lang="en-US" sz="1100" kern="1200" err="1"/>
        </a:p>
        <a:p>
          <a:pPr marL="0" lvl="0" indent="0" algn="l" defTabSz="488950">
            <a:lnSpc>
              <a:spcPct val="90000"/>
            </a:lnSpc>
            <a:spcBef>
              <a:spcPct val="0"/>
            </a:spcBef>
            <a:spcAft>
              <a:spcPct val="35000"/>
            </a:spcAft>
            <a:buNone/>
          </a:pPr>
          <a:r>
            <a:rPr lang="tr-TR" sz="1100" kern="1200" err="1"/>
            <a:t>Stemming</a:t>
          </a:r>
          <a:endParaRPr lang="en-US" sz="1100" kern="1200" err="1"/>
        </a:p>
        <a:p>
          <a:pPr marL="0" lvl="0" indent="0" algn="l" defTabSz="488950">
            <a:lnSpc>
              <a:spcPct val="90000"/>
            </a:lnSpc>
            <a:spcBef>
              <a:spcPct val="0"/>
            </a:spcBef>
            <a:spcAft>
              <a:spcPct val="35000"/>
            </a:spcAft>
            <a:buNone/>
          </a:pPr>
          <a:r>
            <a:rPr lang="tr-TR" sz="1100" kern="1200" err="1"/>
            <a:t>Lemmatization</a:t>
          </a:r>
          <a:endParaRPr lang="en-US" sz="1100" kern="1200" err="1"/>
        </a:p>
      </dsp:txBody>
      <dsp:txXfrm>
        <a:off x="1190027" y="3071682"/>
        <a:ext cx="3570083" cy="1008194"/>
      </dsp:txXfrm>
    </dsp:sp>
    <dsp:sp modelId="{E5DF2614-D560-4447-B734-A25E8F8F74CF}">
      <dsp:nvSpPr>
        <dsp:cNvPr id="0" name=""/>
        <dsp:cNvSpPr/>
      </dsp:nvSpPr>
      <dsp:spPr>
        <a:xfrm rot="10800000">
          <a:off x="0" y="1536202"/>
          <a:ext cx="1190027" cy="1550603"/>
        </a:xfrm>
        <a:prstGeom prst="upArrowCallout">
          <a:avLst>
            <a:gd name="adj1" fmla="val 5000"/>
            <a:gd name="adj2" fmla="val 10000"/>
            <a:gd name="adj3" fmla="val 15000"/>
            <a:gd name="adj4" fmla="val 64977"/>
          </a:avLst>
        </a:prstGeom>
        <a:solidFill>
          <a:srgbClr val="4472C4"/>
        </a:solidFill>
        <a:ln w="25400" cap="flat" cmpd="sng" algn="ctr">
          <a:solidFill>
            <a:schemeClr val="accent2">
              <a:hueOff val="2534658"/>
              <a:satOff val="-6506"/>
              <a:lumOff val="-162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35" tIns="92456" rIns="84635" bIns="92456" numCol="1" spcCol="1270" anchor="ctr" anchorCtr="0">
          <a:noAutofit/>
        </a:bodyPr>
        <a:lstStyle/>
        <a:p>
          <a:pPr marL="0" lvl="0" indent="0" algn="ctr" defTabSz="577850">
            <a:lnSpc>
              <a:spcPct val="90000"/>
            </a:lnSpc>
            <a:spcBef>
              <a:spcPct val="0"/>
            </a:spcBef>
            <a:spcAft>
              <a:spcPct val="35000"/>
            </a:spcAft>
            <a:buNone/>
          </a:pPr>
          <a:r>
            <a:rPr lang="tr-TR" sz="1300" kern="1200" err="1">
              <a:latin typeface="Ubuntu"/>
            </a:rPr>
            <a:t>Cleaning</a:t>
          </a:r>
          <a:endParaRPr lang="tr-TR" sz="1300" kern="1200"/>
        </a:p>
      </dsp:txBody>
      <dsp:txXfrm rot="-10800000">
        <a:off x="0" y="1536202"/>
        <a:ext cx="1190027" cy="1007892"/>
      </dsp:txXfrm>
    </dsp:sp>
    <dsp:sp modelId="{B0E66E72-A519-4AB0-A640-E5B486A11A99}">
      <dsp:nvSpPr>
        <dsp:cNvPr id="0" name=""/>
        <dsp:cNvSpPr/>
      </dsp:nvSpPr>
      <dsp:spPr>
        <a:xfrm>
          <a:off x="1190027" y="1536202"/>
          <a:ext cx="3570083" cy="1007892"/>
        </a:xfrm>
        <a:prstGeom prst="rect">
          <a:avLst/>
        </a:prstGeom>
        <a:solidFill>
          <a:schemeClr val="accent2">
            <a:tint val="40000"/>
            <a:alpha val="90000"/>
            <a:hueOff val="1950861"/>
            <a:satOff val="-27775"/>
            <a:lumOff val="-3472"/>
            <a:alphaOff val="0"/>
          </a:schemeClr>
        </a:solidFill>
        <a:ln w="25400" cap="flat" cmpd="sng" algn="ctr">
          <a:solidFill>
            <a:schemeClr val="accent2">
              <a:tint val="40000"/>
              <a:alpha val="90000"/>
              <a:hueOff val="1950861"/>
              <a:satOff val="-27775"/>
              <a:lumOff val="-3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418" tIns="139700" rIns="72418" bIns="139700" numCol="1" spcCol="1270" anchor="ctr" anchorCtr="0">
          <a:noAutofit/>
        </a:bodyPr>
        <a:lstStyle/>
        <a:p>
          <a:pPr marL="0" lvl="0" indent="0" algn="l" defTabSz="488950">
            <a:lnSpc>
              <a:spcPct val="90000"/>
            </a:lnSpc>
            <a:spcBef>
              <a:spcPct val="0"/>
            </a:spcBef>
            <a:spcAft>
              <a:spcPct val="35000"/>
            </a:spcAft>
            <a:buNone/>
          </a:pPr>
          <a:r>
            <a:rPr lang="tr-TR" sz="1100" kern="1200" err="1"/>
            <a:t>Lowercase</a:t>
          </a:r>
          <a:r>
            <a:rPr lang="tr-TR" sz="1100" kern="1200"/>
            <a:t> </a:t>
          </a:r>
          <a:r>
            <a:rPr lang="tr-TR" sz="1100" kern="1200" err="1"/>
            <a:t>transformation</a:t>
          </a:r>
          <a:endParaRPr lang="en-US" sz="1100" kern="1200" err="1"/>
        </a:p>
        <a:p>
          <a:pPr marL="0" lvl="0" indent="0" algn="l" defTabSz="488950" rtl="0">
            <a:lnSpc>
              <a:spcPct val="90000"/>
            </a:lnSpc>
            <a:spcBef>
              <a:spcPct val="0"/>
            </a:spcBef>
            <a:spcAft>
              <a:spcPct val="35000"/>
            </a:spcAft>
            <a:buNone/>
          </a:pPr>
          <a:r>
            <a:rPr lang="tr-TR" sz="1100" kern="1200" err="1">
              <a:latin typeface="Ubuntu"/>
            </a:rPr>
            <a:t>Removing</a:t>
          </a:r>
          <a:r>
            <a:rPr lang="tr-TR" sz="1100" kern="1200">
              <a:latin typeface="Ubuntu"/>
            </a:rPr>
            <a:t> </a:t>
          </a:r>
          <a:r>
            <a:rPr lang="tr-TR" sz="1100" kern="1200" err="1">
              <a:latin typeface="Ubuntu"/>
            </a:rPr>
            <a:t>Punctuation</a:t>
          </a:r>
          <a:endParaRPr lang="en-US" sz="1100" kern="1200" err="1"/>
        </a:p>
        <a:p>
          <a:pPr marL="0" lvl="0" indent="0" algn="l" defTabSz="488950" rtl="0">
            <a:lnSpc>
              <a:spcPct val="90000"/>
            </a:lnSpc>
            <a:spcBef>
              <a:spcPct val="0"/>
            </a:spcBef>
            <a:spcAft>
              <a:spcPct val="35000"/>
            </a:spcAft>
            <a:buNone/>
          </a:pPr>
          <a:r>
            <a:rPr lang="tr-TR" sz="1100" kern="1200" err="1">
              <a:latin typeface="Ubuntu"/>
            </a:rPr>
            <a:t>Removing</a:t>
          </a:r>
          <a:r>
            <a:rPr lang="tr-TR" sz="1100" kern="1200">
              <a:latin typeface="Ubuntu"/>
            </a:rPr>
            <a:t> </a:t>
          </a:r>
          <a:r>
            <a:rPr lang="tr-TR" sz="1100" kern="1200" err="1">
              <a:latin typeface="Ubuntu"/>
            </a:rPr>
            <a:t>Letters</a:t>
          </a:r>
          <a:r>
            <a:rPr lang="tr-TR" sz="1100" kern="1200"/>
            <a:t> </a:t>
          </a:r>
          <a:r>
            <a:rPr lang="tr-TR" sz="1100" kern="1200" err="1"/>
            <a:t>with</a:t>
          </a:r>
          <a:r>
            <a:rPr lang="tr-TR" sz="1100" kern="1200"/>
            <a:t> </a:t>
          </a:r>
          <a:r>
            <a:rPr lang="tr-TR" sz="1100" kern="1200" err="1"/>
            <a:t>accents</a:t>
          </a:r>
          <a:endParaRPr lang="en-US" sz="1100" kern="1200" err="1"/>
        </a:p>
        <a:p>
          <a:pPr marL="0" lvl="0" indent="0" algn="l" defTabSz="488950" rtl="0">
            <a:lnSpc>
              <a:spcPct val="90000"/>
            </a:lnSpc>
            <a:spcBef>
              <a:spcPct val="0"/>
            </a:spcBef>
            <a:spcAft>
              <a:spcPct val="35000"/>
            </a:spcAft>
            <a:buNone/>
          </a:pPr>
          <a:r>
            <a:rPr lang="tr-TR" sz="1100" kern="1200" err="1">
              <a:latin typeface="Ubuntu"/>
            </a:rPr>
            <a:t>Removing</a:t>
          </a:r>
          <a:r>
            <a:rPr lang="tr-TR" sz="1100" kern="1200">
              <a:latin typeface="Ubuntu"/>
            </a:rPr>
            <a:t> </a:t>
          </a:r>
          <a:r>
            <a:rPr lang="tr-TR" sz="1100" kern="1200" err="1">
              <a:latin typeface="Ubuntu"/>
            </a:rPr>
            <a:t>Emojis</a:t>
          </a:r>
          <a:r>
            <a:rPr lang="tr-TR" sz="1100" kern="1200"/>
            <a:t> </a:t>
          </a:r>
          <a:r>
            <a:rPr lang="tr-TR" sz="1100" kern="1200" err="1"/>
            <a:t>and</a:t>
          </a:r>
          <a:r>
            <a:rPr lang="tr-TR" sz="1100" kern="1200"/>
            <a:t> </a:t>
          </a:r>
          <a:r>
            <a:rPr lang="tr-TR" sz="1100" kern="1200" err="1"/>
            <a:t>Whitespace</a:t>
          </a:r>
          <a:endParaRPr lang="en-US" sz="1100" kern="1200" err="1"/>
        </a:p>
      </dsp:txBody>
      <dsp:txXfrm>
        <a:off x="1190027" y="1536202"/>
        <a:ext cx="3570083" cy="1007892"/>
      </dsp:txXfrm>
    </dsp:sp>
    <dsp:sp modelId="{8A7807DF-A82E-4360-898F-CEAE69193F10}">
      <dsp:nvSpPr>
        <dsp:cNvPr id="0" name=""/>
        <dsp:cNvSpPr/>
      </dsp:nvSpPr>
      <dsp:spPr>
        <a:xfrm rot="10800000">
          <a:off x="0" y="721"/>
          <a:ext cx="1190027" cy="1550603"/>
        </a:xfrm>
        <a:prstGeom prst="upArrowCallout">
          <a:avLst>
            <a:gd name="adj1" fmla="val 5000"/>
            <a:gd name="adj2" fmla="val 10000"/>
            <a:gd name="adj3" fmla="val 15000"/>
            <a:gd name="adj4" fmla="val 64977"/>
          </a:avLst>
        </a:prstGeom>
        <a:solidFill>
          <a:schemeClr val="accent2">
            <a:hueOff val="5069316"/>
            <a:satOff val="-13013"/>
            <a:lumOff val="-32546"/>
            <a:alphaOff val="0"/>
          </a:schemeClr>
        </a:solidFill>
        <a:ln w="25400" cap="flat" cmpd="sng" algn="ctr">
          <a:solidFill>
            <a:schemeClr val="accent2">
              <a:hueOff val="5069316"/>
              <a:satOff val="-13013"/>
              <a:lumOff val="-3254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35" tIns="92456" rIns="84635" bIns="92456" numCol="1" spcCol="1270" anchor="ctr" anchorCtr="0">
          <a:noAutofit/>
        </a:bodyPr>
        <a:lstStyle/>
        <a:p>
          <a:pPr marL="0" lvl="0" indent="0" algn="ctr" defTabSz="577850">
            <a:lnSpc>
              <a:spcPct val="90000"/>
            </a:lnSpc>
            <a:spcBef>
              <a:spcPct val="0"/>
            </a:spcBef>
            <a:spcAft>
              <a:spcPct val="35000"/>
            </a:spcAft>
            <a:buNone/>
          </a:pPr>
          <a:r>
            <a:rPr lang="tr-TR" sz="1300" kern="1200" err="1"/>
            <a:t>Tokenization</a:t>
          </a:r>
          <a:endParaRPr lang="en-US" sz="1300" kern="1200" err="1"/>
        </a:p>
      </dsp:txBody>
      <dsp:txXfrm rot="-10800000">
        <a:off x="0" y="721"/>
        <a:ext cx="1190027" cy="1007892"/>
      </dsp:txXfrm>
    </dsp:sp>
    <dsp:sp modelId="{35CAC1C9-DF29-44AB-BA10-1548C28E0994}">
      <dsp:nvSpPr>
        <dsp:cNvPr id="0" name=""/>
        <dsp:cNvSpPr/>
      </dsp:nvSpPr>
      <dsp:spPr>
        <a:xfrm>
          <a:off x="1190027" y="721"/>
          <a:ext cx="3570083" cy="1007892"/>
        </a:xfrm>
        <a:prstGeom prst="rect">
          <a:avLst/>
        </a:prstGeom>
        <a:solidFill>
          <a:schemeClr val="accent2">
            <a:tint val="40000"/>
            <a:alpha val="90000"/>
            <a:hueOff val="3901721"/>
            <a:satOff val="-55549"/>
            <a:lumOff val="-6944"/>
            <a:alphaOff val="0"/>
          </a:schemeClr>
        </a:solidFill>
        <a:ln w="25400" cap="flat" cmpd="sng" algn="ctr">
          <a:solidFill>
            <a:schemeClr val="accent2">
              <a:tint val="40000"/>
              <a:alpha val="90000"/>
              <a:hueOff val="3901721"/>
              <a:satOff val="-55549"/>
              <a:lumOff val="-69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418" tIns="139700" rIns="72418" bIns="139700" numCol="1" spcCol="1270" anchor="ctr" anchorCtr="0">
          <a:noAutofit/>
        </a:bodyPr>
        <a:lstStyle/>
        <a:p>
          <a:pPr marL="0" lvl="0" indent="0" algn="l" defTabSz="488950">
            <a:lnSpc>
              <a:spcPct val="90000"/>
            </a:lnSpc>
            <a:spcBef>
              <a:spcPct val="0"/>
            </a:spcBef>
            <a:spcAft>
              <a:spcPct val="35000"/>
            </a:spcAft>
            <a:buNone/>
          </a:pPr>
          <a:r>
            <a:rPr lang="tr-TR" sz="1100" kern="1200" err="1"/>
            <a:t>Unigram</a:t>
          </a:r>
          <a:endParaRPr lang="en-US" sz="1100" kern="1200" err="1"/>
        </a:p>
        <a:p>
          <a:pPr marL="0" lvl="0" indent="0" algn="l" defTabSz="488950">
            <a:lnSpc>
              <a:spcPct val="90000"/>
            </a:lnSpc>
            <a:spcBef>
              <a:spcPct val="0"/>
            </a:spcBef>
            <a:spcAft>
              <a:spcPct val="35000"/>
            </a:spcAft>
            <a:buNone/>
          </a:pPr>
          <a:r>
            <a:rPr lang="tr-TR" sz="1100" kern="1200" err="1"/>
            <a:t>Bigram</a:t>
          </a:r>
          <a:endParaRPr lang="en-US" sz="1100" kern="1200" err="1"/>
        </a:p>
      </dsp:txBody>
      <dsp:txXfrm>
        <a:off x="1190027" y="721"/>
        <a:ext cx="3570083" cy="1007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49579-4E5E-4444-A0EE-B91F0E10664C}">
      <dsp:nvSpPr>
        <dsp:cNvPr id="0" name=""/>
        <dsp:cNvSpPr/>
      </dsp:nvSpPr>
      <dsp:spPr>
        <a:xfrm>
          <a:off x="28" y="113630"/>
          <a:ext cx="2719954" cy="40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tr-TR" sz="1400" b="1" i="0" kern="1200" dirty="0"/>
            <a:t>VADER</a:t>
          </a:r>
          <a:r>
            <a:rPr lang="en-US" sz="1400" b="0" i="0" kern="1200" dirty="0"/>
            <a:t>​</a:t>
          </a:r>
          <a:endParaRPr lang="en-US" sz="1400" kern="1200" dirty="0"/>
        </a:p>
      </dsp:txBody>
      <dsp:txXfrm>
        <a:off x="28" y="113630"/>
        <a:ext cx="2719954" cy="403200"/>
      </dsp:txXfrm>
    </dsp:sp>
    <dsp:sp modelId="{6A2DF645-E858-4BFF-B2C1-4534EF696AC4}">
      <dsp:nvSpPr>
        <dsp:cNvPr id="0" name=""/>
        <dsp:cNvSpPr/>
      </dsp:nvSpPr>
      <dsp:spPr>
        <a:xfrm>
          <a:off x="28" y="516830"/>
          <a:ext cx="2719954" cy="172934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Rule-based </a:t>
          </a:r>
          <a:r>
            <a:rPr lang="tr-TR" sz="1400" b="0" i="0" kern="1200" dirty="0" err="1"/>
            <a:t>unsupervised</a:t>
          </a:r>
          <a:r>
            <a:rPr lang="tr-TR" sz="1400" b="0" i="0" kern="1200" dirty="0"/>
            <a:t> </a:t>
          </a:r>
          <a:r>
            <a:rPr lang="en-US" sz="1400" b="0" i="0" kern="1200" dirty="0"/>
            <a:t>approach to sentiment analysis. </a:t>
          </a:r>
          <a:endParaRPr lang="en-US" sz="1400" kern="1200" dirty="0"/>
        </a:p>
        <a:p>
          <a:pPr marL="114300" lvl="1" indent="-114300" algn="l" defTabSz="622300">
            <a:lnSpc>
              <a:spcPct val="90000"/>
            </a:lnSpc>
            <a:spcBef>
              <a:spcPct val="0"/>
            </a:spcBef>
            <a:spcAft>
              <a:spcPct val="15000"/>
            </a:spcAft>
            <a:buNone/>
          </a:pPr>
          <a:r>
            <a:rPr lang="en-US" sz="1400" b="0" i="0" kern="1200" dirty="0"/>
            <a:t>Assigns a sentiment score</a:t>
          </a:r>
          <a:r>
            <a:rPr lang="tr-TR" sz="1400" b="0" i="0" kern="1200" dirty="0"/>
            <a:t> </a:t>
          </a:r>
          <a:r>
            <a:rPr lang="en-US" sz="1400" b="0" i="0" kern="1200" dirty="0"/>
            <a:t>to each word,</a:t>
          </a:r>
          <a:r>
            <a:rPr lang="tr-TR" sz="1400" b="0" i="0" kern="1200" dirty="0"/>
            <a:t> </a:t>
          </a:r>
          <a:r>
            <a:rPr lang="en-US" sz="1400" b="0" i="0" kern="1200" dirty="0"/>
            <a:t>then aggregates them to get a final sentiment.</a:t>
          </a:r>
          <a:endParaRPr lang="en-US" sz="1400" kern="1200" dirty="0"/>
        </a:p>
        <a:p>
          <a:pPr marL="114300" lvl="1" indent="-114300" algn="l" defTabSz="622300">
            <a:lnSpc>
              <a:spcPct val="90000"/>
            </a:lnSpc>
            <a:spcBef>
              <a:spcPct val="0"/>
            </a:spcBef>
            <a:spcAft>
              <a:spcPct val="15000"/>
            </a:spcAft>
            <a:buNone/>
          </a:pPr>
          <a:r>
            <a:rPr lang="tr-TR" sz="1400" b="0" i="0" kern="1200" dirty="0" err="1"/>
            <a:t>Specialized</a:t>
          </a:r>
          <a:r>
            <a:rPr lang="tr-TR" sz="1400" b="0" i="0" kern="1200" dirty="0"/>
            <a:t> </a:t>
          </a:r>
          <a:r>
            <a:rPr lang="tr-TR" sz="1400" b="0" i="0" kern="1200" dirty="0" err="1"/>
            <a:t>for</a:t>
          </a:r>
          <a:r>
            <a:rPr lang="tr-TR" sz="1400" b="0" i="0" kern="1200" dirty="0"/>
            <a:t> </a:t>
          </a:r>
          <a:r>
            <a:rPr lang="tr-TR" sz="1400" b="0" i="0" kern="1200" dirty="0" err="1"/>
            <a:t>social</a:t>
          </a:r>
          <a:r>
            <a:rPr lang="tr-TR" sz="1400" b="0" i="0" kern="1200" dirty="0"/>
            <a:t> </a:t>
          </a:r>
          <a:r>
            <a:rPr lang="tr-TR" sz="1400" b="0" i="0" kern="1200" dirty="0" err="1"/>
            <a:t>media</a:t>
          </a:r>
          <a:r>
            <a:rPr lang="tr-TR" sz="1400" b="0" i="0" kern="1200" dirty="0"/>
            <a:t> </a:t>
          </a:r>
          <a:r>
            <a:rPr lang="tr-TR" sz="1400" b="0" i="0" kern="1200" dirty="0" err="1"/>
            <a:t>tasks</a:t>
          </a:r>
          <a:endParaRPr lang="en-US" sz="1400" kern="1200" dirty="0"/>
        </a:p>
      </dsp:txBody>
      <dsp:txXfrm>
        <a:off x="28" y="516830"/>
        <a:ext cx="2719954" cy="1729349"/>
      </dsp:txXfrm>
    </dsp:sp>
    <dsp:sp modelId="{2791BA93-7047-4DE1-896D-3F9F5648FA67}">
      <dsp:nvSpPr>
        <dsp:cNvPr id="0" name=""/>
        <dsp:cNvSpPr/>
      </dsp:nvSpPr>
      <dsp:spPr>
        <a:xfrm>
          <a:off x="3100776" y="113630"/>
          <a:ext cx="2719954" cy="40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kern="1200"/>
            <a:t>TextBlob </a:t>
          </a:r>
          <a:r>
            <a:rPr lang="en-US" sz="1400" b="0" i="0" kern="1200"/>
            <a:t>​</a:t>
          </a:r>
          <a:endParaRPr lang="en-US" sz="1400" kern="1200"/>
        </a:p>
      </dsp:txBody>
      <dsp:txXfrm>
        <a:off x="3100776" y="113630"/>
        <a:ext cx="2719954" cy="403200"/>
      </dsp:txXfrm>
    </dsp:sp>
    <dsp:sp modelId="{56A52EF0-4F16-419E-9700-A2EC031207B4}">
      <dsp:nvSpPr>
        <dsp:cNvPr id="0" name=""/>
        <dsp:cNvSpPr/>
      </dsp:nvSpPr>
      <dsp:spPr>
        <a:xfrm>
          <a:off x="3100776" y="516830"/>
          <a:ext cx="2719954" cy="172934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tr-TR" sz="1400" kern="1200" dirty="0" err="1"/>
            <a:t>Similar</a:t>
          </a:r>
          <a:r>
            <a:rPr lang="tr-TR" sz="1400" kern="1200" dirty="0"/>
            <a:t> </a:t>
          </a:r>
          <a:r>
            <a:rPr lang="tr-TR" sz="1400" kern="1200" dirty="0" err="1"/>
            <a:t>to</a:t>
          </a:r>
          <a:r>
            <a:rPr lang="tr-TR" sz="1400" kern="1200" dirty="0"/>
            <a:t> VADER </a:t>
          </a:r>
          <a:r>
            <a:rPr lang="tr-TR" sz="1400" kern="1200" dirty="0" err="1"/>
            <a:t>with</a:t>
          </a:r>
          <a:r>
            <a:rPr lang="tr-TR" sz="1400" kern="1200" dirty="0"/>
            <a:t> </a:t>
          </a:r>
          <a:r>
            <a:rPr lang="tr-TR" sz="1400" kern="1200" dirty="0" err="1"/>
            <a:t>rule-based</a:t>
          </a:r>
          <a:r>
            <a:rPr lang="tr-TR" sz="1400" kern="1200" dirty="0"/>
            <a:t> </a:t>
          </a:r>
          <a:r>
            <a:rPr lang="tr-TR" sz="1400" kern="1200" dirty="0" err="1"/>
            <a:t>and</a:t>
          </a:r>
          <a:r>
            <a:rPr lang="tr-TR" sz="1400" kern="1200" dirty="0"/>
            <a:t> </a:t>
          </a:r>
          <a:r>
            <a:rPr lang="tr-TR" sz="1400" kern="1200" dirty="0" err="1"/>
            <a:t>unsupervised</a:t>
          </a:r>
          <a:r>
            <a:rPr lang="tr-TR" sz="1400" kern="1200" dirty="0"/>
            <a:t> </a:t>
          </a:r>
          <a:r>
            <a:rPr lang="tr-TR" sz="1400" kern="1200"/>
            <a:t>approach</a:t>
          </a:r>
          <a:r>
            <a:rPr lang="tr-TR" sz="1400" kern="1200" dirty="0"/>
            <a:t> </a:t>
          </a:r>
          <a:r>
            <a:rPr lang="tr-TR" sz="1400" kern="1200" dirty="0" err="1"/>
            <a:t>to</a:t>
          </a:r>
          <a:r>
            <a:rPr lang="tr-TR" sz="1400" kern="1200" dirty="0"/>
            <a:t> </a:t>
          </a:r>
          <a:r>
            <a:rPr lang="tr-TR" sz="1400" kern="1200" dirty="0" err="1"/>
            <a:t>sentiment</a:t>
          </a:r>
          <a:r>
            <a:rPr lang="tr-TR" sz="1400" kern="1200" dirty="0"/>
            <a:t> </a:t>
          </a:r>
          <a:r>
            <a:rPr lang="tr-TR" sz="1400" kern="1200" dirty="0" err="1"/>
            <a:t>analysis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3100776" y="516830"/>
        <a:ext cx="2719954" cy="1729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CF251-FE15-43A6-91A4-513B3ECB4D2E}">
      <dsp:nvSpPr>
        <dsp:cNvPr id="0" name=""/>
        <dsp:cNvSpPr/>
      </dsp:nvSpPr>
      <dsp:spPr>
        <a:xfrm>
          <a:off x="0" y="67141"/>
          <a:ext cx="3470428" cy="7919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8B8AA-44E1-4492-AAF5-FC3AB9F158C2}">
      <dsp:nvSpPr>
        <dsp:cNvPr id="0" name=""/>
        <dsp:cNvSpPr/>
      </dsp:nvSpPr>
      <dsp:spPr>
        <a:xfrm>
          <a:off x="279960" y="208630"/>
          <a:ext cx="509018" cy="50901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99B7D-6C59-4654-BE5F-C0E176E28419}">
      <dsp:nvSpPr>
        <dsp:cNvPr id="0" name=""/>
        <dsp:cNvSpPr/>
      </dsp:nvSpPr>
      <dsp:spPr>
        <a:xfrm>
          <a:off x="1068938" y="0"/>
          <a:ext cx="2401489" cy="92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48" tIns="97948" rIns="97948" bIns="97948" numCol="1" spcCol="1270" anchor="ctr" anchorCtr="0">
          <a:noAutofit/>
        </a:bodyPr>
        <a:lstStyle/>
        <a:p>
          <a:pPr marL="0" lvl="0" indent="0" algn="l" defTabSz="711200">
            <a:lnSpc>
              <a:spcPct val="100000"/>
            </a:lnSpc>
            <a:spcBef>
              <a:spcPct val="0"/>
            </a:spcBef>
            <a:spcAft>
              <a:spcPct val="35000"/>
            </a:spcAft>
            <a:buNone/>
          </a:pPr>
          <a:r>
            <a:rPr lang="en-US" sz="1600" b="1" i="0" u="none" strike="noStrike" kern="1200">
              <a:effectLst/>
            </a:rPr>
            <a:t>Online form issues require phone reiteration</a:t>
          </a:r>
          <a:endParaRPr lang="en-US" sz="1600" b="1" kern="1200"/>
        </a:p>
      </dsp:txBody>
      <dsp:txXfrm>
        <a:off x="1068938" y="0"/>
        <a:ext cx="2401489" cy="925488"/>
      </dsp:txXfrm>
    </dsp:sp>
    <dsp:sp modelId="{6889E2CD-BAB3-4C3D-AFED-23A9FD64DF71}">
      <dsp:nvSpPr>
        <dsp:cNvPr id="0" name=""/>
        <dsp:cNvSpPr/>
      </dsp:nvSpPr>
      <dsp:spPr>
        <a:xfrm>
          <a:off x="0" y="1224002"/>
          <a:ext cx="3470428" cy="7919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42D9F-BC53-4606-961C-3126A1DADFA5}">
      <dsp:nvSpPr>
        <dsp:cNvPr id="0" name=""/>
        <dsp:cNvSpPr/>
      </dsp:nvSpPr>
      <dsp:spPr>
        <a:xfrm>
          <a:off x="279960" y="1365490"/>
          <a:ext cx="509018" cy="5090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C8367-1442-43C0-8AB6-A87CEAEB584E}">
      <dsp:nvSpPr>
        <dsp:cNvPr id="0" name=""/>
        <dsp:cNvSpPr/>
      </dsp:nvSpPr>
      <dsp:spPr>
        <a:xfrm>
          <a:off x="1068938" y="1157255"/>
          <a:ext cx="2401489" cy="92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48" tIns="97948" rIns="97948" bIns="97948" numCol="1" spcCol="1270" anchor="ctr" anchorCtr="0">
          <a:noAutofit/>
        </a:bodyPr>
        <a:lstStyle/>
        <a:p>
          <a:pPr marL="0" lvl="0" indent="0" algn="l" defTabSz="711200">
            <a:lnSpc>
              <a:spcPct val="100000"/>
            </a:lnSpc>
            <a:spcBef>
              <a:spcPct val="0"/>
            </a:spcBef>
            <a:spcAft>
              <a:spcPct val="35000"/>
            </a:spcAft>
            <a:buNone/>
          </a:pPr>
          <a:r>
            <a:rPr lang="en-US" sz="1600" b="0" kern="1200"/>
            <a:t>Need to store form correctly in database</a:t>
          </a:r>
        </a:p>
      </dsp:txBody>
      <dsp:txXfrm>
        <a:off x="1068938" y="1157255"/>
        <a:ext cx="2401489" cy="925488"/>
      </dsp:txXfrm>
    </dsp:sp>
    <dsp:sp modelId="{D1EE1044-59EC-42FB-AA6F-AA82B1B96D30}">
      <dsp:nvSpPr>
        <dsp:cNvPr id="0" name=""/>
        <dsp:cNvSpPr/>
      </dsp:nvSpPr>
      <dsp:spPr>
        <a:xfrm>
          <a:off x="0" y="2380862"/>
          <a:ext cx="3470428" cy="7919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8D7BE-EF8F-4E73-972D-C550972460AF}">
      <dsp:nvSpPr>
        <dsp:cNvPr id="0" name=""/>
        <dsp:cNvSpPr/>
      </dsp:nvSpPr>
      <dsp:spPr>
        <a:xfrm>
          <a:off x="279960" y="2522351"/>
          <a:ext cx="509018" cy="509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A5BA9-BCA2-4579-AEE3-A39809445CEB}">
      <dsp:nvSpPr>
        <dsp:cNvPr id="0" name=""/>
        <dsp:cNvSpPr/>
      </dsp:nvSpPr>
      <dsp:spPr>
        <a:xfrm>
          <a:off x="1068938" y="2314116"/>
          <a:ext cx="2401489" cy="92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48" tIns="97948" rIns="97948" bIns="97948" numCol="1" spcCol="1270" anchor="ctr" anchorCtr="0">
          <a:noAutofit/>
        </a:bodyPr>
        <a:lstStyle/>
        <a:p>
          <a:pPr marL="0" lvl="0" indent="0" algn="l" defTabSz="711200">
            <a:lnSpc>
              <a:spcPct val="100000"/>
            </a:lnSpc>
            <a:spcBef>
              <a:spcPct val="0"/>
            </a:spcBef>
            <a:spcAft>
              <a:spcPct val="35000"/>
            </a:spcAft>
            <a:buNone/>
          </a:pPr>
          <a:r>
            <a:rPr lang="en-US" sz="1600" b="0" kern="1200"/>
            <a:t>Give access to Customer Service</a:t>
          </a:r>
        </a:p>
      </dsp:txBody>
      <dsp:txXfrm>
        <a:off x="1068938" y="2314116"/>
        <a:ext cx="2401489" cy="9254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CF251-FE15-43A6-91A4-513B3ECB4D2E}">
      <dsp:nvSpPr>
        <dsp:cNvPr id="0" name=""/>
        <dsp:cNvSpPr/>
      </dsp:nvSpPr>
      <dsp:spPr>
        <a:xfrm>
          <a:off x="0" y="58360"/>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8B8AA-44E1-4492-AAF5-FC3AB9F158C2}">
      <dsp:nvSpPr>
        <dsp:cNvPr id="0" name=""/>
        <dsp:cNvSpPr/>
      </dsp:nvSpPr>
      <dsp:spPr>
        <a:xfrm>
          <a:off x="274887" y="206254"/>
          <a:ext cx="499795" cy="49979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99B7D-6C59-4654-BE5F-C0E176E28419}">
      <dsp:nvSpPr>
        <dsp:cNvPr id="0" name=""/>
        <dsp:cNvSpPr/>
      </dsp:nvSpPr>
      <dsp:spPr>
        <a:xfrm>
          <a:off x="1049570" y="1792"/>
          <a:ext cx="2420857" cy="9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711200">
            <a:lnSpc>
              <a:spcPct val="100000"/>
            </a:lnSpc>
            <a:spcBef>
              <a:spcPct val="0"/>
            </a:spcBef>
            <a:spcAft>
              <a:spcPct val="35000"/>
            </a:spcAft>
            <a:buNone/>
          </a:pPr>
          <a:r>
            <a:rPr lang="en-US" sz="1600" b="1" i="0" u="none" strike="noStrike" kern="1200">
              <a:effectLst/>
            </a:rPr>
            <a:t>Waiting time &amp; multiple calls necessary</a:t>
          </a:r>
          <a:endParaRPr lang="en-US" sz="1600" b="1" kern="1200"/>
        </a:p>
      </dsp:txBody>
      <dsp:txXfrm>
        <a:off x="1049570" y="1792"/>
        <a:ext cx="2420857" cy="908718"/>
      </dsp:txXfrm>
    </dsp:sp>
    <dsp:sp modelId="{6889E2CD-BAB3-4C3D-AFED-23A9FD64DF71}">
      <dsp:nvSpPr>
        <dsp:cNvPr id="0" name=""/>
        <dsp:cNvSpPr/>
      </dsp:nvSpPr>
      <dsp:spPr>
        <a:xfrm>
          <a:off x="0" y="1196049"/>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42D9F-BC53-4606-961C-3126A1DADFA5}">
      <dsp:nvSpPr>
        <dsp:cNvPr id="0" name=""/>
        <dsp:cNvSpPr/>
      </dsp:nvSpPr>
      <dsp:spPr>
        <a:xfrm>
          <a:off x="274887" y="1342153"/>
          <a:ext cx="499795" cy="499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C8367-1442-43C0-8AB6-A87CEAEB584E}">
      <dsp:nvSpPr>
        <dsp:cNvPr id="0" name=""/>
        <dsp:cNvSpPr/>
      </dsp:nvSpPr>
      <dsp:spPr>
        <a:xfrm>
          <a:off x="1049570" y="1186362"/>
          <a:ext cx="2420857" cy="811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711200">
            <a:lnSpc>
              <a:spcPct val="100000"/>
            </a:lnSpc>
            <a:spcBef>
              <a:spcPct val="0"/>
            </a:spcBef>
            <a:spcAft>
              <a:spcPct val="35000"/>
            </a:spcAft>
            <a:buNone/>
          </a:pPr>
          <a:r>
            <a:rPr lang="en-US" sz="1600" b="0" kern="1200">
              <a:latin typeface="Ubuntu"/>
            </a:rPr>
            <a:t>Hire</a:t>
          </a:r>
          <a:r>
            <a:rPr lang="en-US" sz="1600" b="0" kern="1200"/>
            <a:t> more Customer Service Agents</a:t>
          </a:r>
        </a:p>
      </dsp:txBody>
      <dsp:txXfrm>
        <a:off x="1049570" y="1186362"/>
        <a:ext cx="2420857" cy="811376"/>
      </dsp:txXfrm>
    </dsp:sp>
    <dsp:sp modelId="{D1EE1044-59EC-42FB-AA6F-AA82B1B96D30}">
      <dsp:nvSpPr>
        <dsp:cNvPr id="0" name=""/>
        <dsp:cNvSpPr/>
      </dsp:nvSpPr>
      <dsp:spPr>
        <a:xfrm>
          <a:off x="0" y="2331947"/>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8D7BE-EF8F-4E73-972D-C550972460AF}">
      <dsp:nvSpPr>
        <dsp:cNvPr id="0" name=""/>
        <dsp:cNvSpPr/>
      </dsp:nvSpPr>
      <dsp:spPr>
        <a:xfrm>
          <a:off x="274887" y="2478051"/>
          <a:ext cx="499795" cy="499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A5BA9-BCA2-4579-AEE3-A39809445CEB}">
      <dsp:nvSpPr>
        <dsp:cNvPr id="0" name=""/>
        <dsp:cNvSpPr/>
      </dsp:nvSpPr>
      <dsp:spPr>
        <a:xfrm>
          <a:off x="1049570" y="2273589"/>
          <a:ext cx="2420857" cy="9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711200">
            <a:lnSpc>
              <a:spcPct val="100000"/>
            </a:lnSpc>
            <a:spcBef>
              <a:spcPct val="0"/>
            </a:spcBef>
            <a:spcAft>
              <a:spcPct val="35000"/>
            </a:spcAft>
            <a:buNone/>
          </a:pPr>
          <a:r>
            <a:rPr lang="en-US" sz="1600" b="0" i="0" kern="1200"/>
            <a:t>Interactive Voice Response</a:t>
          </a:r>
          <a:endParaRPr lang="en-US" sz="1600" b="0" kern="1200"/>
        </a:p>
      </dsp:txBody>
      <dsp:txXfrm>
        <a:off x="1049570" y="2273589"/>
        <a:ext cx="2420857" cy="908718"/>
      </dsp:txXfrm>
    </dsp:sp>
    <dsp:sp modelId="{AADEFC62-2079-4E4E-BF2A-643ED2CFF4B3}">
      <dsp:nvSpPr>
        <dsp:cNvPr id="0" name=""/>
        <dsp:cNvSpPr/>
      </dsp:nvSpPr>
      <dsp:spPr>
        <a:xfrm>
          <a:off x="0" y="3467846"/>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0C9E9-BFAF-4F3F-85A7-CA2EEE80278D}">
      <dsp:nvSpPr>
        <dsp:cNvPr id="0" name=""/>
        <dsp:cNvSpPr/>
      </dsp:nvSpPr>
      <dsp:spPr>
        <a:xfrm>
          <a:off x="274887" y="3613950"/>
          <a:ext cx="499795" cy="499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2EE423-41FB-43CC-B090-081BA3361D53}">
      <dsp:nvSpPr>
        <dsp:cNvPr id="0" name=""/>
        <dsp:cNvSpPr/>
      </dsp:nvSpPr>
      <dsp:spPr>
        <a:xfrm>
          <a:off x="1049570" y="3409488"/>
          <a:ext cx="2420857" cy="9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711200">
            <a:lnSpc>
              <a:spcPct val="100000"/>
            </a:lnSpc>
            <a:spcBef>
              <a:spcPct val="0"/>
            </a:spcBef>
            <a:spcAft>
              <a:spcPct val="35000"/>
            </a:spcAft>
            <a:buNone/>
          </a:pPr>
          <a:r>
            <a:rPr lang="en-US" sz="1600" b="0" kern="1200"/>
            <a:t>Chat bots</a:t>
          </a:r>
        </a:p>
      </dsp:txBody>
      <dsp:txXfrm>
        <a:off x="1049570" y="3409488"/>
        <a:ext cx="2420857" cy="9087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CF251-FE15-43A6-91A4-513B3ECB4D2E}">
      <dsp:nvSpPr>
        <dsp:cNvPr id="0" name=""/>
        <dsp:cNvSpPr/>
      </dsp:nvSpPr>
      <dsp:spPr>
        <a:xfrm>
          <a:off x="0" y="67141"/>
          <a:ext cx="3470428" cy="7919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8B8AA-44E1-4492-AAF5-FC3AB9F158C2}">
      <dsp:nvSpPr>
        <dsp:cNvPr id="0" name=""/>
        <dsp:cNvSpPr/>
      </dsp:nvSpPr>
      <dsp:spPr>
        <a:xfrm>
          <a:off x="279960" y="208630"/>
          <a:ext cx="509018" cy="50901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99B7D-6C59-4654-BE5F-C0E176E28419}">
      <dsp:nvSpPr>
        <dsp:cNvPr id="0" name=""/>
        <dsp:cNvSpPr/>
      </dsp:nvSpPr>
      <dsp:spPr>
        <a:xfrm>
          <a:off x="1068938" y="395"/>
          <a:ext cx="2401489" cy="92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48" tIns="97948" rIns="97948" bIns="97948" numCol="1" spcCol="1270" anchor="ctr" anchorCtr="0">
          <a:noAutofit/>
        </a:bodyPr>
        <a:lstStyle/>
        <a:p>
          <a:pPr marL="0" lvl="0" indent="0" algn="l" defTabSz="711200">
            <a:lnSpc>
              <a:spcPct val="100000"/>
            </a:lnSpc>
            <a:spcBef>
              <a:spcPct val="0"/>
            </a:spcBef>
            <a:spcAft>
              <a:spcPct val="35000"/>
            </a:spcAft>
            <a:buNone/>
          </a:pPr>
          <a:r>
            <a:rPr lang="en-US" sz="1600" b="1" i="0" u="none" strike="noStrike" kern="1200">
              <a:effectLst/>
            </a:rPr>
            <a:t>Service is not proactive</a:t>
          </a:r>
          <a:endParaRPr lang="en-US" sz="1600" b="1" kern="1200"/>
        </a:p>
      </dsp:txBody>
      <dsp:txXfrm>
        <a:off x="1068938" y="395"/>
        <a:ext cx="2401489" cy="925488"/>
      </dsp:txXfrm>
    </dsp:sp>
    <dsp:sp modelId="{6889E2CD-BAB3-4C3D-AFED-23A9FD64DF71}">
      <dsp:nvSpPr>
        <dsp:cNvPr id="0" name=""/>
        <dsp:cNvSpPr/>
      </dsp:nvSpPr>
      <dsp:spPr>
        <a:xfrm>
          <a:off x="0" y="1224002"/>
          <a:ext cx="3470428" cy="7919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42D9F-BC53-4606-961C-3126A1DADFA5}">
      <dsp:nvSpPr>
        <dsp:cNvPr id="0" name=""/>
        <dsp:cNvSpPr/>
      </dsp:nvSpPr>
      <dsp:spPr>
        <a:xfrm>
          <a:off x="279960" y="1365490"/>
          <a:ext cx="509018" cy="50901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C8367-1442-43C0-8AB6-A87CEAEB584E}">
      <dsp:nvSpPr>
        <dsp:cNvPr id="0" name=""/>
        <dsp:cNvSpPr/>
      </dsp:nvSpPr>
      <dsp:spPr>
        <a:xfrm>
          <a:off x="1068938" y="1192905"/>
          <a:ext cx="2401489" cy="854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48" tIns="97948" rIns="97948" bIns="97948" numCol="1" spcCol="1270" anchor="ctr" anchorCtr="0">
          <a:noAutofit/>
        </a:bodyPr>
        <a:lstStyle/>
        <a:p>
          <a:pPr marL="0" lvl="0" indent="0" algn="l" defTabSz="711200">
            <a:lnSpc>
              <a:spcPct val="100000"/>
            </a:lnSpc>
            <a:spcBef>
              <a:spcPct val="0"/>
            </a:spcBef>
            <a:spcAft>
              <a:spcPct val="35000"/>
            </a:spcAft>
            <a:buNone/>
          </a:pPr>
          <a:r>
            <a:rPr lang="en-US" sz="1600" kern="1200"/>
            <a:t>Predictive analytics &amp; notification</a:t>
          </a:r>
          <a:endParaRPr lang="en-US" sz="1600" b="0" kern="1200"/>
        </a:p>
      </dsp:txBody>
      <dsp:txXfrm>
        <a:off x="1068938" y="1192905"/>
        <a:ext cx="2401489" cy="854188"/>
      </dsp:txXfrm>
    </dsp:sp>
    <dsp:sp modelId="{D1EE1044-59EC-42FB-AA6F-AA82B1B96D30}">
      <dsp:nvSpPr>
        <dsp:cNvPr id="0" name=""/>
        <dsp:cNvSpPr/>
      </dsp:nvSpPr>
      <dsp:spPr>
        <a:xfrm>
          <a:off x="0" y="2380862"/>
          <a:ext cx="3470428" cy="7919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8D7BE-EF8F-4E73-972D-C550972460AF}">
      <dsp:nvSpPr>
        <dsp:cNvPr id="0" name=""/>
        <dsp:cNvSpPr/>
      </dsp:nvSpPr>
      <dsp:spPr>
        <a:xfrm>
          <a:off x="279960" y="2522351"/>
          <a:ext cx="509018" cy="509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A5BA9-BCA2-4579-AEE3-A39809445CEB}">
      <dsp:nvSpPr>
        <dsp:cNvPr id="0" name=""/>
        <dsp:cNvSpPr/>
      </dsp:nvSpPr>
      <dsp:spPr>
        <a:xfrm>
          <a:off x="1068938" y="2314116"/>
          <a:ext cx="2401489" cy="92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48" tIns="97948" rIns="97948" bIns="97948" numCol="1" spcCol="1270" anchor="ctr" anchorCtr="0">
          <a:noAutofit/>
        </a:bodyPr>
        <a:lstStyle/>
        <a:p>
          <a:pPr marL="0" lvl="0" indent="0" algn="l" defTabSz="711200">
            <a:lnSpc>
              <a:spcPct val="100000"/>
            </a:lnSpc>
            <a:spcBef>
              <a:spcPct val="0"/>
            </a:spcBef>
            <a:spcAft>
              <a:spcPct val="35000"/>
            </a:spcAft>
            <a:buNone/>
          </a:pPr>
          <a:r>
            <a:rPr lang="en-US" sz="1600" b="0" kern="1200"/>
            <a:t>Customer Service Training</a:t>
          </a:r>
        </a:p>
      </dsp:txBody>
      <dsp:txXfrm>
        <a:off x="1068938" y="2314116"/>
        <a:ext cx="2401489" cy="9254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CF251-FE15-43A6-91A4-513B3ECB4D2E}">
      <dsp:nvSpPr>
        <dsp:cNvPr id="0" name=""/>
        <dsp:cNvSpPr/>
      </dsp:nvSpPr>
      <dsp:spPr>
        <a:xfrm>
          <a:off x="0" y="58360"/>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8B8AA-44E1-4492-AAF5-FC3AB9F158C2}">
      <dsp:nvSpPr>
        <dsp:cNvPr id="0" name=""/>
        <dsp:cNvSpPr/>
      </dsp:nvSpPr>
      <dsp:spPr>
        <a:xfrm>
          <a:off x="274887" y="206254"/>
          <a:ext cx="499795" cy="49979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A99B7D-6C59-4654-BE5F-C0E176E28419}">
      <dsp:nvSpPr>
        <dsp:cNvPr id="0" name=""/>
        <dsp:cNvSpPr/>
      </dsp:nvSpPr>
      <dsp:spPr>
        <a:xfrm>
          <a:off x="1049570" y="1792"/>
          <a:ext cx="2420857" cy="9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622300">
            <a:lnSpc>
              <a:spcPct val="100000"/>
            </a:lnSpc>
            <a:spcBef>
              <a:spcPct val="0"/>
            </a:spcBef>
            <a:spcAft>
              <a:spcPct val="35000"/>
            </a:spcAft>
            <a:buNone/>
          </a:pPr>
          <a:r>
            <a:rPr lang="en-US" sz="1400" b="1" kern="1200"/>
            <a:t>Surge in energy prices</a:t>
          </a:r>
        </a:p>
      </dsp:txBody>
      <dsp:txXfrm>
        <a:off x="1049570" y="1792"/>
        <a:ext cx="2420857" cy="908718"/>
      </dsp:txXfrm>
    </dsp:sp>
    <dsp:sp modelId="{6889E2CD-BAB3-4C3D-AFED-23A9FD64DF71}">
      <dsp:nvSpPr>
        <dsp:cNvPr id="0" name=""/>
        <dsp:cNvSpPr/>
      </dsp:nvSpPr>
      <dsp:spPr>
        <a:xfrm>
          <a:off x="0" y="1196049"/>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42D9F-BC53-4606-961C-3126A1DADFA5}">
      <dsp:nvSpPr>
        <dsp:cNvPr id="0" name=""/>
        <dsp:cNvSpPr/>
      </dsp:nvSpPr>
      <dsp:spPr>
        <a:xfrm>
          <a:off x="274887" y="1342153"/>
          <a:ext cx="499795" cy="499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EC8367-1442-43C0-8AB6-A87CEAEB584E}">
      <dsp:nvSpPr>
        <dsp:cNvPr id="0" name=""/>
        <dsp:cNvSpPr/>
      </dsp:nvSpPr>
      <dsp:spPr>
        <a:xfrm>
          <a:off x="1049570" y="1186362"/>
          <a:ext cx="2420857" cy="811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622300">
            <a:lnSpc>
              <a:spcPct val="100000"/>
            </a:lnSpc>
            <a:spcBef>
              <a:spcPct val="0"/>
            </a:spcBef>
            <a:spcAft>
              <a:spcPct val="35000"/>
            </a:spcAft>
            <a:buNone/>
          </a:pPr>
          <a:r>
            <a:rPr lang="en-US" sz="1400" b="0" kern="1200">
              <a:latin typeface="Ubuntu"/>
            </a:rPr>
            <a:t> </a:t>
          </a:r>
          <a:r>
            <a:rPr lang="en-US" sz="1400" b="0" kern="1200"/>
            <a:t>Invest more in renewable energy</a:t>
          </a:r>
        </a:p>
      </dsp:txBody>
      <dsp:txXfrm>
        <a:off x="1049570" y="1186362"/>
        <a:ext cx="2420857" cy="811376"/>
      </dsp:txXfrm>
    </dsp:sp>
    <dsp:sp modelId="{FBFA37EB-CFBC-4653-AB90-18121E6BCA7A}">
      <dsp:nvSpPr>
        <dsp:cNvPr id="0" name=""/>
        <dsp:cNvSpPr/>
      </dsp:nvSpPr>
      <dsp:spPr>
        <a:xfrm>
          <a:off x="0" y="2273589"/>
          <a:ext cx="3470428" cy="9087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E6838E-8318-4E12-AC20-0C7F3523554B}">
      <dsp:nvSpPr>
        <dsp:cNvPr id="0" name=""/>
        <dsp:cNvSpPr/>
      </dsp:nvSpPr>
      <dsp:spPr>
        <a:xfrm>
          <a:off x="274887" y="2478051"/>
          <a:ext cx="499795" cy="4997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50775B-118B-4185-94BC-3DB603836369}">
      <dsp:nvSpPr>
        <dsp:cNvPr id="0" name=""/>
        <dsp:cNvSpPr/>
      </dsp:nvSpPr>
      <dsp:spPr>
        <a:xfrm>
          <a:off x="1049570" y="2273589"/>
          <a:ext cx="2420857" cy="9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622300">
            <a:lnSpc>
              <a:spcPct val="100000"/>
            </a:lnSpc>
            <a:spcBef>
              <a:spcPct val="0"/>
            </a:spcBef>
            <a:spcAft>
              <a:spcPct val="35000"/>
            </a:spcAft>
            <a:buNone/>
          </a:pPr>
          <a:r>
            <a:rPr lang="en-US" sz="1400" b="0" i="0" kern="1200"/>
            <a:t>Provide a more detailed energy consumption report</a:t>
          </a:r>
        </a:p>
      </dsp:txBody>
      <dsp:txXfrm>
        <a:off x="1049570" y="2273589"/>
        <a:ext cx="2420857" cy="908718"/>
      </dsp:txXfrm>
    </dsp:sp>
    <dsp:sp modelId="{AADEFC62-2079-4E4E-BF2A-643ED2CFF4B3}">
      <dsp:nvSpPr>
        <dsp:cNvPr id="0" name=""/>
        <dsp:cNvSpPr/>
      </dsp:nvSpPr>
      <dsp:spPr>
        <a:xfrm>
          <a:off x="0" y="3467846"/>
          <a:ext cx="3470428" cy="7920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0C9E9-BFAF-4F3F-85A7-CA2EEE80278D}">
      <dsp:nvSpPr>
        <dsp:cNvPr id="0" name=""/>
        <dsp:cNvSpPr/>
      </dsp:nvSpPr>
      <dsp:spPr>
        <a:xfrm>
          <a:off x="274887" y="3613950"/>
          <a:ext cx="499795" cy="499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2EE423-41FB-43CC-B090-081BA3361D53}">
      <dsp:nvSpPr>
        <dsp:cNvPr id="0" name=""/>
        <dsp:cNvSpPr/>
      </dsp:nvSpPr>
      <dsp:spPr>
        <a:xfrm>
          <a:off x="1049570" y="3409488"/>
          <a:ext cx="2420857" cy="908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73" tIns="96173" rIns="96173" bIns="96173" numCol="1" spcCol="1270" anchor="ctr" anchorCtr="0">
          <a:noAutofit/>
        </a:bodyPr>
        <a:lstStyle/>
        <a:p>
          <a:pPr marL="0" lvl="0" indent="0" algn="l" defTabSz="622300">
            <a:lnSpc>
              <a:spcPct val="100000"/>
            </a:lnSpc>
            <a:spcBef>
              <a:spcPct val="0"/>
            </a:spcBef>
            <a:spcAft>
              <a:spcPct val="35000"/>
            </a:spcAft>
            <a:buNone/>
          </a:pPr>
          <a:r>
            <a:rPr lang="en-US" sz="1400" b="0" i="0" kern="1200"/>
            <a:t>Communicate with customers about new offers</a:t>
          </a:r>
          <a:endParaRPr lang="en-US" sz="1400" b="0" kern="1200"/>
        </a:p>
      </dsp:txBody>
      <dsp:txXfrm>
        <a:off x="1049570" y="3409488"/>
        <a:ext cx="2420857" cy="9087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B92A7-10C3-473A-AB04-DCB41B1342DE}" type="datetimeFigureOut">
              <a:rPr lang="en-US" smtClean="0"/>
              <a:t>3/13/2023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0E60A-565C-47CE-A00A-63233D5609FD}" type="slidenum">
              <a:rPr lang="en-US" smtClean="0"/>
              <a:t>‹#›</a:t>
            </a:fld>
            <a:endParaRPr lang="en-US"/>
          </a:p>
        </p:txBody>
      </p:sp>
    </p:spTree>
    <p:extLst>
      <p:ext uri="{BB962C8B-B14F-4D97-AF65-F5344CB8AC3E}">
        <p14:creationId xmlns:p14="http://schemas.microsoft.com/office/powerpoint/2010/main" val="1949865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Coherence score is a way to evaluate the quality of topics generated by LDA (Latent Dirichlet Allocation) model. It measures how coherent the topics are, i.e., how well the words within a topic relate to each other and how distinct the topics are from each other. </a:t>
            </a:r>
            <a:endParaRPr lang="en-US">
              <a:ea typeface="Calibri"/>
              <a:cs typeface="Calibri"/>
            </a:endParaRPr>
          </a:p>
        </p:txBody>
      </p:sp>
      <p:sp>
        <p:nvSpPr>
          <p:cNvPr id="4" name="Slide Number Placeholder 3"/>
          <p:cNvSpPr>
            <a:spLocks noGrp="1"/>
          </p:cNvSpPr>
          <p:nvPr>
            <p:ph type="sldNum" sz="quarter" idx="5"/>
          </p:nvPr>
        </p:nvSpPr>
        <p:spPr/>
        <p:txBody>
          <a:bodyPr/>
          <a:lstStyle/>
          <a:p>
            <a:fld id="{F5D0E60A-565C-47CE-A00A-63233D5609FD}" type="slidenum">
              <a:rPr lang="en-US" smtClean="0"/>
              <a:t>16</a:t>
            </a:fld>
            <a:endParaRPr lang="en-US"/>
          </a:p>
        </p:txBody>
      </p:sp>
    </p:spTree>
    <p:extLst>
      <p:ext uri="{BB962C8B-B14F-4D97-AF65-F5344CB8AC3E}">
        <p14:creationId xmlns:p14="http://schemas.microsoft.com/office/powerpoint/2010/main" val="110056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Assign a sentiment to each comment. Positive if rating is 4 or 5. Negative rating if rating is less than 4. Ultimate goal is to provide sentiment score for each of the three categories we provided.</a:t>
            </a:r>
          </a:p>
        </p:txBody>
      </p:sp>
      <p:sp>
        <p:nvSpPr>
          <p:cNvPr id="4" name="Slide Number Placeholder 3"/>
          <p:cNvSpPr>
            <a:spLocks noGrp="1"/>
          </p:cNvSpPr>
          <p:nvPr>
            <p:ph type="sldNum" sz="quarter" idx="5"/>
          </p:nvPr>
        </p:nvSpPr>
        <p:spPr/>
        <p:txBody>
          <a:bodyPr/>
          <a:lstStyle/>
          <a:p>
            <a:fld id="{F5D0E60A-565C-47CE-A00A-63233D5609FD}" type="slidenum">
              <a:rPr lang="en-US" smtClean="0"/>
              <a:t>18</a:t>
            </a:fld>
            <a:endParaRPr lang="en-US"/>
          </a:p>
        </p:txBody>
      </p:sp>
    </p:spTree>
    <p:extLst>
      <p:ext uri="{BB962C8B-B14F-4D97-AF65-F5344CB8AC3E}">
        <p14:creationId xmlns:p14="http://schemas.microsoft.com/office/powerpoint/2010/main" val="88277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D0E60A-565C-47CE-A00A-63233D5609FD}" type="slidenum">
              <a:rPr lang="en-US" smtClean="0"/>
              <a:t>28</a:t>
            </a:fld>
            <a:endParaRPr lang="en-US"/>
          </a:p>
        </p:txBody>
      </p:sp>
    </p:spTree>
    <p:extLst>
      <p:ext uri="{BB962C8B-B14F-4D97-AF65-F5344CB8AC3E}">
        <p14:creationId xmlns:p14="http://schemas.microsoft.com/office/powerpoint/2010/main" val="327177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a:t>Single or multi touch attribution models using </a:t>
            </a:r>
            <a:r>
              <a:rPr lang="en-US" err="1"/>
              <a:t>Hubspot</a:t>
            </a:r>
            <a:endParaRPr lang="en-US">
              <a:ea typeface="Calibri"/>
              <a:cs typeface="Calibri"/>
            </a:endParaRPr>
          </a:p>
          <a:p>
            <a:pPr marL="171450" indent="-171450">
              <a:buFont typeface="Arial,Sans-Serif"/>
              <a:buChar char="•"/>
            </a:pPr>
            <a:r>
              <a:rPr lang="en-US"/>
              <a:t>Calculating total Costs incurred and total number of customers acquired, CAC can be calculated through tools like Salesforce/in-built tools in </a:t>
            </a:r>
            <a:r>
              <a:rPr lang="en-US" err="1"/>
              <a:t>GoogleAds</a:t>
            </a:r>
            <a:endParaRPr lang="en-US">
              <a:ea typeface="Calibri"/>
              <a:cs typeface="Calibri"/>
            </a:endParaRPr>
          </a:p>
          <a:p>
            <a:pPr marL="171450" indent="-171450">
              <a:buFont typeface="Arial,Sans-Serif"/>
              <a:buChar char="•"/>
            </a:pPr>
            <a:endParaRPr lang="en-US">
              <a:ea typeface="Calibri"/>
              <a:cs typeface="Calibri"/>
            </a:endParaRPr>
          </a:p>
          <a:p>
            <a:pPr marL="171450" indent="-171450">
              <a:buFont typeface="Arial,Sans-Serif"/>
              <a:buChar char="•"/>
            </a:pPr>
            <a:r>
              <a:rPr lang="en-US"/>
              <a:t>implement marketing automation software (such as </a:t>
            </a:r>
            <a:r>
              <a:rPr lang="en-US" err="1"/>
              <a:t>Marketo</a:t>
            </a:r>
            <a:r>
              <a:rPr lang="en-US"/>
              <a:t> or Pardot) to track time spent</a:t>
            </a:r>
            <a:endParaRPr lang="en-US">
              <a:ea typeface="Calibri"/>
              <a:cs typeface="Calibri"/>
            </a:endParaRPr>
          </a:p>
          <a:p>
            <a:pPr marL="171450" indent="-171450">
              <a:buFont typeface="Arial,Sans-Serif"/>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5D0E60A-565C-47CE-A00A-63233D5609FD}" type="slidenum">
              <a:rPr lang="en-US" smtClean="0"/>
              <a:t>31</a:t>
            </a:fld>
            <a:endParaRPr lang="en-US"/>
          </a:p>
        </p:txBody>
      </p:sp>
    </p:spTree>
    <p:extLst>
      <p:ext uri="{BB962C8B-B14F-4D97-AF65-F5344CB8AC3E}">
        <p14:creationId xmlns:p14="http://schemas.microsoft.com/office/powerpoint/2010/main" val="342647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63312" y="519760"/>
            <a:ext cx="2865374" cy="452119"/>
          </a:xfrm>
          <a:prstGeom prst="rect">
            <a:avLst/>
          </a:prstGeom>
        </p:spPr>
        <p:txBody>
          <a:bodyPr wrap="square" lIns="0" tIns="0" rIns="0" bIns="0">
            <a:spAutoFit/>
          </a:bodyPr>
          <a:lstStyle>
            <a:lvl1pPr>
              <a:defRPr sz="2800" b="0" i="0">
                <a:solidFill>
                  <a:schemeClr val="tx1"/>
                </a:solidFill>
                <a:latin typeface="Tahoma"/>
                <a:cs typeface="Tahom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13.03.2023</a:t>
            </a:r>
            <a:endParaRPr spc="25"/>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US" spc="5"/>
              <a:t>13.03.2023</a:t>
            </a:r>
            <a:endParaRPr lang="en-US" spc="25"/>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8159C8DD-0A3F-4F51-B997-85C87A90733B}" type="datetime1">
              <a:rPr lang="en-US" smtClean="0"/>
              <a:t>3/13/2023</a:t>
            </a:fld>
            <a:endParaRPr lang="en-US"/>
          </a:p>
        </p:txBody>
      </p:sp>
      <p:sp>
        <p:nvSpPr>
          <p:cNvPr id="4" name="Holder 4"/>
          <p:cNvSpPr>
            <a:spLocks noGrp="1"/>
          </p:cNvSpPr>
          <p:nvPr>
            <p:ph type="sldNum" sz="quarter" idx="7"/>
          </p:nvPr>
        </p:nvSpPr>
        <p:spPr>
          <a:xfrm>
            <a:off x="9895713" y="6639972"/>
            <a:ext cx="2072640" cy="259045"/>
          </a:xfrm>
        </p:spPr>
        <p:txBody>
          <a:bodyPr lIns="0" tIns="0" rIns="0" bIns="0"/>
          <a:lstStyle>
            <a:lvl1pPr>
              <a:defRPr sz="800" b="0" i="0">
                <a:solidFill>
                  <a:srgbClr val="A6A6A6"/>
                </a:solidFill>
                <a:latin typeface="Tahoma"/>
                <a:cs typeface="Tahoma"/>
              </a:defRPr>
            </a:lvl1p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a:t>
            </a:fld>
            <a:endParaRPr spc="25"/>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63312" y="519760"/>
            <a:ext cx="2865374" cy="452119"/>
          </a:xfrm>
          <a:prstGeom prst="rect">
            <a:avLst/>
          </a:prstGeom>
        </p:spPr>
        <p:txBody>
          <a:bodyPr wrap="square" lIns="0" tIns="0" rIns="0" bIns="0">
            <a:spAutoFit/>
          </a:bodyPr>
          <a:lstStyle>
            <a:lvl1pPr>
              <a:defRPr sz="2800" b="0" i="0">
                <a:solidFill>
                  <a:schemeClr val="tx1"/>
                </a:solidFill>
                <a:latin typeface="Tahoma"/>
                <a:cs typeface="Tahom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13.02.2023</a:t>
            </a:r>
            <a:endParaRPr spc="25"/>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13.02.2023</a:t>
            </a:r>
            <a:endParaRPr spc="25"/>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13.02.2023</a:t>
            </a:r>
            <a:endParaRPr spc="25"/>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7" name="Holder 7"/>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13.02.2023</a:t>
            </a:r>
            <a:endParaRPr spc="25"/>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5" name="Holder 5"/>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13.02.2023</a:t>
            </a:r>
            <a:endParaRPr spc="2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4" name="Holder 4"/>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13.03.2023</a:t>
            </a:r>
            <a:endParaRPr spc="25"/>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13.03.2023</a:t>
            </a:r>
            <a:endParaRPr spc="25"/>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7" name="Holder 7"/>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13.03.2023</a:t>
            </a:r>
            <a:endParaRPr spc="25"/>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5" name="Holder 5"/>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GB" spc="125"/>
              <a:t>13.03.2023</a:t>
            </a:r>
            <a:endParaRPr spc="2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4" name="Holder 4"/>
          <p:cNvSpPr>
            <a:spLocks noGrp="1"/>
          </p:cNvSpPr>
          <p:nvPr>
            <p:ph type="sldNum" sz="quarter" idx="7"/>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11" name="Footer Placeholder 10">
            <a:extLst>
              <a:ext uri="{FF2B5EF4-FFF2-40B4-BE49-F238E27FC236}">
                <a16:creationId xmlns:a16="http://schemas.microsoft.com/office/drawing/2014/main" id="{A6C89E17-01DE-4B9F-4D8B-5E04F8841C55}"/>
              </a:ext>
            </a:extLst>
          </p:cNvPr>
          <p:cNvSpPr>
            <a:spLocks noGrp="1"/>
          </p:cNvSpPr>
          <p:nvPr>
            <p:ph type="ftr" sz="quarter" idx="11"/>
          </p:nvPr>
        </p:nvSpPr>
        <p:spPr/>
        <p:txBody>
          <a:bodyPr/>
          <a:lstStyle/>
          <a:p>
            <a:pPr marL="12700">
              <a:lnSpc>
                <a:spcPct val="100000"/>
              </a:lnSpc>
              <a:spcBef>
                <a:spcPts val="90"/>
              </a:spcBef>
            </a:pPr>
            <a:r>
              <a:rPr lang="en-US" spc="5"/>
              <a:t>13.03.2023</a:t>
            </a:r>
            <a:endParaRPr lang="en-US" spc="25"/>
          </a:p>
        </p:txBody>
      </p:sp>
      <p:sp>
        <p:nvSpPr>
          <p:cNvPr id="12" name="Slide Number Placeholder 11">
            <a:extLst>
              <a:ext uri="{FF2B5EF4-FFF2-40B4-BE49-F238E27FC236}">
                <a16:creationId xmlns:a16="http://schemas.microsoft.com/office/drawing/2014/main" id="{B3B6834F-4F70-CFCD-E017-BD6BE9E0C80D}"/>
              </a:ext>
            </a:extLst>
          </p:cNvPr>
          <p:cNvSpPr>
            <a:spLocks noGrp="1"/>
          </p:cNvSpPr>
          <p:nvPr>
            <p:ph type="sldNum" sz="quarter" idx="12"/>
          </p:nvPr>
        </p:nvSpPr>
        <p:spPr/>
        <p:txBody>
          <a:bodyPr/>
          <a:lstStyle/>
          <a:p>
            <a:pPr marL="12700">
              <a:lnSpc>
                <a:spcPct val="100000"/>
              </a:lnSpc>
              <a:spcBef>
                <a:spcPts val="90"/>
              </a:spcBef>
              <a:tabLst>
                <a:tab pos="1915160" algn="l"/>
              </a:tabLst>
            </a:pPr>
            <a:r>
              <a:rPr lang="en-CA" spc="25"/>
              <a:t>TotalEnergies​ Final Steering Committee​ </a:t>
            </a:r>
            <a:r>
              <a:rPr lang="en-CA" spc="-105">
                <a:solidFill>
                  <a:srgbClr val="E29674"/>
                </a:solidFill>
              </a:rPr>
              <a:t>|  </a:t>
            </a:r>
            <a:fld id="{81D60167-4931-47E6-BA6A-407CBD079E47}" type="slidenum">
              <a:rPr spc="25" smtClean="0"/>
              <a:pPr marL="12700">
                <a:lnSpc>
                  <a:spcPct val="100000"/>
                </a:lnSpc>
                <a:spcBef>
                  <a:spcPts val="90"/>
                </a:spcBef>
                <a:tabLst>
                  <a:tab pos="1915160" algn="l"/>
                </a:tabLst>
              </a:pPr>
              <a:t>‹#›</a:t>
            </a:fld>
            <a:endParaRPr spc="25"/>
          </a:p>
        </p:txBody>
      </p:sp>
      <p:sp>
        <p:nvSpPr>
          <p:cNvPr id="15" name="Title 14">
            <a:extLst>
              <a:ext uri="{FF2B5EF4-FFF2-40B4-BE49-F238E27FC236}">
                <a16:creationId xmlns:a16="http://schemas.microsoft.com/office/drawing/2014/main" id="{335D70F3-FE05-1A76-E208-C3928E1D758F}"/>
              </a:ext>
            </a:extLst>
          </p:cNvPr>
          <p:cNvSpPr>
            <a:spLocks noGrp="1"/>
          </p:cNvSpPr>
          <p:nvPr>
            <p:ph type="title"/>
          </p:nvPr>
        </p:nvSpPr>
        <p:spPr/>
        <p:txBody>
          <a:bodyPr/>
          <a:lstStyle/>
          <a:p>
            <a:r>
              <a:rPr lang="en-GB"/>
              <a:t>Click to edit Master title style</a:t>
            </a:r>
            <a:endParaRPr lang="en-CA"/>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214680" y="6639972"/>
            <a:ext cx="3138120" cy="123111"/>
          </a:xfrm>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US" spc="5"/>
              <a:t>13.03.2023</a:t>
            </a:r>
            <a:endParaRPr lang="en-US" spc="25"/>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BF15871D-96E0-4D1C-999B-D91FAF1A638C}" type="datetime1">
              <a:rPr lang="en-US" smtClean="0"/>
              <a:t>3/13/2023</a:t>
            </a:fld>
            <a:endParaRPr lang="en-US"/>
          </a:p>
        </p:txBody>
      </p:sp>
      <p:sp>
        <p:nvSpPr>
          <p:cNvPr id="6" name="Holder 6"/>
          <p:cNvSpPr>
            <a:spLocks noGrp="1"/>
          </p:cNvSpPr>
          <p:nvPr>
            <p:ph type="sldNum" sz="quarter" idx="7"/>
          </p:nvPr>
        </p:nvSpPr>
        <p:spPr>
          <a:xfrm>
            <a:off x="9895713" y="6639972"/>
            <a:ext cx="2072640" cy="123111"/>
          </a:xfrm>
        </p:spPr>
        <p:txBody>
          <a:bodyPr lIns="0" tIns="0" rIns="0" bIns="0"/>
          <a:lstStyle>
            <a:lvl1pPr>
              <a:defRPr sz="800" b="0" i="0">
                <a:solidFill>
                  <a:srgbClr val="A6A6A6"/>
                </a:solidFill>
                <a:latin typeface="Tahoma"/>
                <a:cs typeface="Tahoma"/>
              </a:defRPr>
            </a:lvl1p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a:t>
            </a:fld>
            <a:endParaRPr spc="25"/>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8" name="Footer Placeholder 7">
            <a:extLst>
              <a:ext uri="{FF2B5EF4-FFF2-40B4-BE49-F238E27FC236}">
                <a16:creationId xmlns:a16="http://schemas.microsoft.com/office/drawing/2014/main" id="{D904A255-02CF-E2C3-A3A4-7359813A073F}"/>
              </a:ext>
            </a:extLst>
          </p:cNvPr>
          <p:cNvSpPr>
            <a:spLocks noGrp="1"/>
          </p:cNvSpPr>
          <p:nvPr>
            <p:ph type="ftr" sz="quarter" idx="10"/>
          </p:nvPr>
        </p:nvSpPr>
        <p:spPr/>
        <p:txBody>
          <a:bodyPr/>
          <a:lstStyle/>
          <a:p>
            <a:pPr marL="12700">
              <a:lnSpc>
                <a:spcPct val="100000"/>
              </a:lnSpc>
              <a:spcBef>
                <a:spcPts val="90"/>
              </a:spcBef>
            </a:pPr>
            <a:r>
              <a:rPr lang="en-US" spc="5"/>
              <a:t>13.03.2023</a:t>
            </a:r>
            <a:endParaRPr lang="en-US" spc="25"/>
          </a:p>
        </p:txBody>
      </p:sp>
      <p:sp>
        <p:nvSpPr>
          <p:cNvPr id="9" name="Slide Number Placeholder 8">
            <a:extLst>
              <a:ext uri="{FF2B5EF4-FFF2-40B4-BE49-F238E27FC236}">
                <a16:creationId xmlns:a16="http://schemas.microsoft.com/office/drawing/2014/main" id="{F0272054-6412-2ADD-95A1-E3465A06C02B}"/>
              </a:ext>
            </a:extLst>
          </p:cNvPr>
          <p:cNvSpPr>
            <a:spLocks noGrp="1"/>
          </p:cNvSpPr>
          <p:nvPr>
            <p:ph type="sldNum" sz="quarter" idx="11"/>
          </p:nvPr>
        </p:nvSpPr>
        <p:spPr/>
        <p:txBody>
          <a:bodyPr/>
          <a:lstStyle/>
          <a:p>
            <a:pPr marL="12700">
              <a:lnSpc>
                <a:spcPct val="100000"/>
              </a:lnSpc>
              <a:spcBef>
                <a:spcPts val="90"/>
              </a:spcBef>
              <a:tabLst>
                <a:tab pos="1915160" algn="l"/>
              </a:tabLst>
            </a:pPr>
            <a:r>
              <a:rPr lang="en-CA" spc="25"/>
              <a:t>TotalEnergies​ Final Steering Committee​ </a:t>
            </a:r>
            <a:r>
              <a:rPr lang="en-CA" spc="-105">
                <a:solidFill>
                  <a:srgbClr val="E29674"/>
                </a:solidFill>
              </a:rPr>
              <a:t>|  </a:t>
            </a:r>
            <a:fld id="{81D60167-4931-47E6-BA6A-407CBD079E47}" type="slidenum">
              <a:rPr spc="25" smtClean="0"/>
              <a:pPr marL="12700">
                <a:lnSpc>
                  <a:spcPct val="100000"/>
                </a:lnSpc>
                <a:spcBef>
                  <a:spcPts val="90"/>
                </a:spcBef>
                <a:tabLst>
                  <a:tab pos="1915160" algn="l"/>
                </a:tabLst>
              </a:pPr>
              <a:t>‹#›</a:t>
            </a:fld>
            <a:endParaRPr spc="25"/>
          </a:p>
        </p:txBody>
      </p:sp>
      <p:sp>
        <p:nvSpPr>
          <p:cNvPr id="11" name="Title 10">
            <a:extLst>
              <a:ext uri="{FF2B5EF4-FFF2-40B4-BE49-F238E27FC236}">
                <a16:creationId xmlns:a16="http://schemas.microsoft.com/office/drawing/2014/main" id="{C799B3BA-B86C-B9BE-2DCD-0C61D0A241E4}"/>
              </a:ext>
            </a:extLst>
          </p:cNvPr>
          <p:cNvSpPr>
            <a:spLocks noGrp="1"/>
          </p:cNvSpPr>
          <p:nvPr>
            <p:ph type="title"/>
          </p:nvPr>
        </p:nvSpPr>
        <p:spPr/>
        <p:txBody>
          <a:bodyPr/>
          <a:lstStyle/>
          <a:p>
            <a:r>
              <a:rPr lang="en-GB"/>
              <a:t>Click to edit Master title style</a:t>
            </a:r>
            <a:endParaRPr lang="en-CA"/>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A6A6A6"/>
                </a:solidFill>
                <a:latin typeface="Tahoma"/>
                <a:cs typeface="Tahoma"/>
              </a:defRPr>
            </a:lvl1pPr>
          </a:lstStyle>
          <a:p>
            <a:pPr marL="12700">
              <a:lnSpc>
                <a:spcPct val="100000"/>
              </a:lnSpc>
              <a:spcBef>
                <a:spcPts val="90"/>
              </a:spcBef>
            </a:pPr>
            <a:r>
              <a:rPr lang="en-US" spc="5"/>
              <a:t>13.03.2023</a:t>
            </a:r>
            <a:endParaRPr lang="en-US" spc="25"/>
          </a:p>
        </p:txBody>
      </p:sp>
      <p:sp>
        <p:nvSpPr>
          <p:cNvPr id="4" name="Holder 4"/>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9299B10-C996-456F-B30E-EBC164E8F78D}" type="datetime1">
              <a:rPr lang="en-US" smtClean="0"/>
              <a:t>3/13/2023</a:t>
            </a:fld>
            <a:endParaRPr lang="en-US"/>
          </a:p>
        </p:txBody>
      </p:sp>
      <p:sp>
        <p:nvSpPr>
          <p:cNvPr id="5" name="Holder 5"/>
          <p:cNvSpPr>
            <a:spLocks noGrp="1"/>
          </p:cNvSpPr>
          <p:nvPr>
            <p:ph type="sldNum" sz="quarter" idx="7"/>
          </p:nvPr>
        </p:nvSpPr>
        <p:spPr>
          <a:xfrm>
            <a:off x="9895713" y="6639972"/>
            <a:ext cx="2072640" cy="259045"/>
          </a:xfrm>
        </p:spPr>
        <p:txBody>
          <a:bodyPr lIns="0" tIns="0" rIns="0" bIns="0"/>
          <a:lstStyle>
            <a:lvl1pPr>
              <a:defRPr sz="800" b="0" i="0">
                <a:solidFill>
                  <a:srgbClr val="A6A6A6"/>
                </a:solidFill>
                <a:latin typeface="Tahoma"/>
                <a:cs typeface="Tahoma"/>
              </a:defRPr>
            </a:lvl1p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a:t>
            </a:fld>
            <a:endParaRPr spc="25"/>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bg object 18"/>
          <p:cNvPicPr/>
          <p:nvPr/>
        </p:nvPicPr>
        <p:blipFill>
          <a:blip r:embed="rId7" cstate="print"/>
          <a:stretch>
            <a:fillRect/>
          </a:stretch>
        </p:blipFill>
        <p:spPr>
          <a:xfrm>
            <a:off x="5865876" y="1309116"/>
            <a:ext cx="143256" cy="153924"/>
          </a:xfrm>
          <a:prstGeom prst="rect">
            <a:avLst/>
          </a:prstGeom>
        </p:spPr>
      </p:pic>
      <p:pic>
        <p:nvPicPr>
          <p:cNvPr id="19" name="bg object 19"/>
          <p:cNvPicPr/>
          <p:nvPr/>
        </p:nvPicPr>
        <p:blipFill>
          <a:blip r:embed="rId8" cstate="print"/>
          <a:stretch>
            <a:fillRect/>
          </a:stretch>
        </p:blipFill>
        <p:spPr>
          <a:xfrm>
            <a:off x="6028944" y="1309116"/>
            <a:ext cx="297179" cy="153924"/>
          </a:xfrm>
          <a:prstGeom prst="rect">
            <a:avLst/>
          </a:prstGeom>
        </p:spPr>
      </p:pic>
      <p:sp>
        <p:nvSpPr>
          <p:cNvPr id="2" name="Holder 2"/>
          <p:cNvSpPr>
            <a:spLocks noGrp="1"/>
          </p:cNvSpPr>
          <p:nvPr>
            <p:ph type="title"/>
          </p:nvPr>
        </p:nvSpPr>
        <p:spPr>
          <a:xfrm>
            <a:off x="5212714" y="519760"/>
            <a:ext cx="1766570" cy="452119"/>
          </a:xfrm>
          <a:prstGeom prst="rect">
            <a:avLst/>
          </a:prstGeom>
        </p:spPr>
        <p:txBody>
          <a:bodyPr wrap="square" lIns="0" tIns="0" rIns="0" bIns="0">
            <a:spAutoFit/>
          </a:bodyPr>
          <a:lstStyle>
            <a:lvl1pPr>
              <a:defRPr sz="2800" b="0" i="0">
                <a:solidFill>
                  <a:schemeClr val="tx1"/>
                </a:solidFill>
                <a:latin typeface="Tahoma"/>
                <a:cs typeface="Tahoma"/>
              </a:defRPr>
            </a:lvl1pPr>
          </a:lstStyle>
          <a:p>
            <a:endParaRPr/>
          </a:p>
        </p:txBody>
      </p:sp>
      <p:sp>
        <p:nvSpPr>
          <p:cNvPr id="3" name="Holder 3"/>
          <p:cNvSpPr>
            <a:spLocks noGrp="1"/>
          </p:cNvSpPr>
          <p:nvPr>
            <p:ph type="body" idx="1"/>
          </p:nvPr>
        </p:nvSpPr>
        <p:spPr>
          <a:xfrm>
            <a:off x="1013320" y="2720594"/>
            <a:ext cx="10172065" cy="35179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4680" y="6639972"/>
            <a:ext cx="1308735" cy="147954"/>
          </a:xfrm>
          <a:prstGeom prst="rect">
            <a:avLst/>
          </a:prstGeom>
        </p:spPr>
        <p:txBody>
          <a:bodyPr wrap="square" lIns="0" tIns="0" rIns="0" bIns="0">
            <a:spAutoFit/>
          </a:bodyPr>
          <a:lstStyle>
            <a:lvl1pPr>
              <a:defRPr sz="800" b="0" i="0">
                <a:solidFill>
                  <a:srgbClr val="A6A6A6"/>
                </a:solidFill>
                <a:latin typeface="Tahoma"/>
                <a:cs typeface="Tahoma"/>
              </a:defRPr>
            </a:lvl1pPr>
          </a:lstStyle>
          <a:p>
            <a:pPr marL="12700">
              <a:lnSpc>
                <a:spcPct val="100000"/>
              </a:lnSpc>
              <a:spcBef>
                <a:spcPts val="90"/>
              </a:spcBef>
            </a:pPr>
            <a:r>
              <a:rPr lang="en-GB" spc="125"/>
              <a:t>13.03.2023</a:t>
            </a:r>
            <a:endParaRPr spc="25"/>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a:xfrm>
            <a:off x="9895713" y="6639972"/>
            <a:ext cx="2072640" cy="147954"/>
          </a:xfrm>
          <a:prstGeom prst="rect">
            <a:avLst/>
          </a:prstGeom>
        </p:spPr>
        <p:txBody>
          <a:bodyPr wrap="square" lIns="0" tIns="0" rIns="0" bIns="0">
            <a:spAutoFit/>
          </a:bodyPr>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grpSp>
        <p:nvGrpSpPr>
          <p:cNvPr id="7" name="Group 6">
            <a:extLst>
              <a:ext uri="{FF2B5EF4-FFF2-40B4-BE49-F238E27FC236}">
                <a16:creationId xmlns:a16="http://schemas.microsoft.com/office/drawing/2014/main" id="{A2BFF02E-AA60-394C-C9AF-7E3BB85389A0}"/>
              </a:ext>
            </a:extLst>
          </p:cNvPr>
          <p:cNvGrpSpPr/>
          <p:nvPr userDrawn="1"/>
        </p:nvGrpSpPr>
        <p:grpSpPr>
          <a:xfrm>
            <a:off x="10594910" y="172736"/>
            <a:ext cx="1473538" cy="694048"/>
            <a:chOff x="10594910" y="172736"/>
            <a:chExt cx="1473538" cy="694048"/>
          </a:xfrm>
        </p:grpSpPr>
        <p:grpSp>
          <p:nvGrpSpPr>
            <p:cNvPr id="8" name="Group 7">
              <a:extLst>
                <a:ext uri="{FF2B5EF4-FFF2-40B4-BE49-F238E27FC236}">
                  <a16:creationId xmlns:a16="http://schemas.microsoft.com/office/drawing/2014/main" id="{5719D9C3-60F0-41FA-F45E-4FAAB246402B}"/>
                </a:ext>
              </a:extLst>
            </p:cNvPr>
            <p:cNvGrpSpPr/>
            <p:nvPr userDrawn="1"/>
          </p:nvGrpSpPr>
          <p:grpSpPr>
            <a:xfrm>
              <a:off x="10594910" y="172736"/>
              <a:ext cx="590475" cy="694048"/>
              <a:chOff x="6765404" y="228600"/>
              <a:chExt cx="842773" cy="990600"/>
            </a:xfrm>
          </p:grpSpPr>
          <p:sp>
            <p:nvSpPr>
              <p:cNvPr id="10" name="object 9">
                <a:extLst>
                  <a:ext uri="{FF2B5EF4-FFF2-40B4-BE49-F238E27FC236}">
                    <a16:creationId xmlns:a16="http://schemas.microsoft.com/office/drawing/2014/main" id="{F78CEF2C-4B06-C5EF-F2A7-930B15D800E4}"/>
                  </a:ext>
                </a:extLst>
              </p:cNvPr>
              <p:cNvSpPr/>
              <p:nvPr/>
            </p:nvSpPr>
            <p:spPr>
              <a:xfrm>
                <a:off x="6989432" y="702563"/>
                <a:ext cx="433070" cy="352425"/>
              </a:xfrm>
              <a:custGeom>
                <a:avLst/>
                <a:gdLst/>
                <a:ahLst/>
                <a:cxnLst/>
                <a:rect l="l" t="t" r="r" b="b"/>
                <a:pathLst>
                  <a:path w="433070" h="352425">
                    <a:moveTo>
                      <a:pt x="325247" y="0"/>
                    </a:moveTo>
                    <a:lnTo>
                      <a:pt x="286630" y="7857"/>
                    </a:lnTo>
                    <a:lnTo>
                      <a:pt x="253996" y="29271"/>
                    </a:lnTo>
                    <a:lnTo>
                      <a:pt x="225459" y="61002"/>
                    </a:lnTo>
                    <a:lnTo>
                      <a:pt x="199132" y="99810"/>
                    </a:lnTo>
                    <a:lnTo>
                      <a:pt x="173130" y="142458"/>
                    </a:lnTo>
                    <a:lnTo>
                      <a:pt x="145566" y="185705"/>
                    </a:lnTo>
                    <a:lnTo>
                      <a:pt x="114553" y="226313"/>
                    </a:lnTo>
                    <a:lnTo>
                      <a:pt x="102084" y="262318"/>
                    </a:lnTo>
                    <a:lnTo>
                      <a:pt x="76993" y="293179"/>
                    </a:lnTo>
                    <a:lnTo>
                      <a:pt x="42044" y="316325"/>
                    </a:lnTo>
                    <a:lnTo>
                      <a:pt x="0" y="329184"/>
                    </a:lnTo>
                    <a:lnTo>
                      <a:pt x="13557" y="338542"/>
                    </a:lnTo>
                    <a:lnTo>
                      <a:pt x="32924" y="345757"/>
                    </a:lnTo>
                    <a:lnTo>
                      <a:pt x="57007" y="350400"/>
                    </a:lnTo>
                    <a:lnTo>
                      <a:pt x="84709" y="352044"/>
                    </a:lnTo>
                    <a:lnTo>
                      <a:pt x="140025" y="348114"/>
                    </a:lnTo>
                    <a:lnTo>
                      <a:pt x="195770" y="336042"/>
                    </a:lnTo>
                    <a:lnTo>
                      <a:pt x="246372" y="315396"/>
                    </a:lnTo>
                    <a:lnTo>
                      <a:pt x="286258" y="285750"/>
                    </a:lnTo>
                    <a:lnTo>
                      <a:pt x="245715" y="280142"/>
                    </a:lnTo>
                    <a:lnTo>
                      <a:pt x="214423" y="261461"/>
                    </a:lnTo>
                    <a:lnTo>
                      <a:pt x="193871" y="232064"/>
                    </a:lnTo>
                    <a:lnTo>
                      <a:pt x="185547" y="194310"/>
                    </a:lnTo>
                    <a:lnTo>
                      <a:pt x="207373" y="217598"/>
                    </a:lnTo>
                    <a:lnTo>
                      <a:pt x="231568" y="233172"/>
                    </a:lnTo>
                    <a:lnTo>
                      <a:pt x="257931" y="241887"/>
                    </a:lnTo>
                    <a:lnTo>
                      <a:pt x="286258" y="244601"/>
                    </a:lnTo>
                    <a:lnTo>
                      <a:pt x="332931" y="237067"/>
                    </a:lnTo>
                    <a:lnTo>
                      <a:pt x="372794" y="216145"/>
                    </a:lnTo>
                    <a:lnTo>
                      <a:pt x="403977" y="184361"/>
                    </a:lnTo>
                    <a:lnTo>
                      <a:pt x="424608" y="144237"/>
                    </a:lnTo>
                    <a:lnTo>
                      <a:pt x="432816" y="98298"/>
                    </a:lnTo>
                    <a:lnTo>
                      <a:pt x="425670" y="68472"/>
                    </a:lnTo>
                    <a:lnTo>
                      <a:pt x="409940" y="36290"/>
                    </a:lnTo>
                    <a:lnTo>
                      <a:pt x="378755" y="10537"/>
                    </a:lnTo>
                    <a:lnTo>
                      <a:pt x="325247" y="0"/>
                    </a:lnTo>
                    <a:close/>
                  </a:path>
                </a:pathLst>
              </a:custGeom>
              <a:solidFill>
                <a:srgbClr val="12ABDB"/>
              </a:solidFill>
            </p:spPr>
            <p:txBody>
              <a:bodyPr wrap="square" lIns="0" tIns="0" rIns="0" bIns="0" rtlCol="0"/>
              <a:lstStyle/>
              <a:p>
                <a:endParaRPr/>
              </a:p>
            </p:txBody>
          </p:sp>
          <p:sp>
            <p:nvSpPr>
              <p:cNvPr id="11" name="object 13">
                <a:extLst>
                  <a:ext uri="{FF2B5EF4-FFF2-40B4-BE49-F238E27FC236}">
                    <a16:creationId xmlns:a16="http://schemas.microsoft.com/office/drawing/2014/main" id="{64C4E0DF-3682-B650-B347-3D75D53502AD}"/>
                  </a:ext>
                </a:extLst>
              </p:cNvPr>
              <p:cNvSpPr/>
              <p:nvPr/>
            </p:nvSpPr>
            <p:spPr>
              <a:xfrm>
                <a:off x="6765404" y="446531"/>
                <a:ext cx="657225" cy="554355"/>
              </a:xfrm>
              <a:custGeom>
                <a:avLst/>
                <a:gdLst/>
                <a:ahLst/>
                <a:cxnLst/>
                <a:rect l="l" t="t" r="r" b="b"/>
                <a:pathLst>
                  <a:path w="657225" h="554355">
                    <a:moveTo>
                      <a:pt x="350139" y="0"/>
                    </a:moveTo>
                    <a:lnTo>
                      <a:pt x="326895" y="23134"/>
                    </a:lnTo>
                    <a:lnTo>
                      <a:pt x="297171" y="45829"/>
                    </a:lnTo>
                    <a:lnTo>
                      <a:pt x="262586" y="68603"/>
                    </a:lnTo>
                    <a:lnTo>
                      <a:pt x="185317" y="116465"/>
                    </a:lnTo>
                    <a:lnTo>
                      <a:pt x="145875" y="142589"/>
                    </a:lnTo>
                    <a:lnTo>
                      <a:pt x="108054" y="170867"/>
                    </a:lnTo>
                    <a:lnTo>
                      <a:pt x="73476" y="201817"/>
                    </a:lnTo>
                    <a:lnTo>
                      <a:pt x="43761" y="235958"/>
                    </a:lnTo>
                    <a:lnTo>
                      <a:pt x="20529" y="273808"/>
                    </a:lnTo>
                    <a:lnTo>
                      <a:pt x="5402" y="315886"/>
                    </a:lnTo>
                    <a:lnTo>
                      <a:pt x="0" y="362712"/>
                    </a:lnTo>
                    <a:lnTo>
                      <a:pt x="5578" y="408412"/>
                    </a:lnTo>
                    <a:lnTo>
                      <a:pt x="21587" y="450827"/>
                    </a:lnTo>
                    <a:lnTo>
                      <a:pt x="46936" y="488286"/>
                    </a:lnTo>
                    <a:lnTo>
                      <a:pt x="80532" y="519119"/>
                    </a:lnTo>
                    <a:lnTo>
                      <a:pt x="121285" y="541654"/>
                    </a:lnTo>
                    <a:lnTo>
                      <a:pt x="183070" y="554053"/>
                    </a:lnTo>
                    <a:lnTo>
                      <a:pt x="213975" y="551745"/>
                    </a:lnTo>
                    <a:lnTo>
                      <a:pt x="271468" y="533366"/>
                    </a:lnTo>
                    <a:lnTo>
                      <a:pt x="318597" y="501723"/>
                    </a:lnTo>
                    <a:lnTo>
                      <a:pt x="369720" y="441307"/>
                    </a:lnTo>
                    <a:lnTo>
                      <a:pt x="397282" y="397868"/>
                    </a:lnTo>
                    <a:lnTo>
                      <a:pt x="423277" y="355029"/>
                    </a:lnTo>
                    <a:lnTo>
                      <a:pt x="449590" y="316044"/>
                    </a:lnTo>
                    <a:lnTo>
                      <a:pt x="478105" y="284168"/>
                    </a:lnTo>
                    <a:lnTo>
                      <a:pt x="510705" y="262655"/>
                    </a:lnTo>
                    <a:lnTo>
                      <a:pt x="549275" y="254762"/>
                    </a:lnTo>
                    <a:lnTo>
                      <a:pt x="638071" y="254762"/>
                    </a:lnTo>
                    <a:lnTo>
                      <a:pt x="634871" y="243674"/>
                    </a:lnTo>
                    <a:lnTo>
                      <a:pt x="611572" y="196868"/>
                    </a:lnTo>
                    <a:lnTo>
                      <a:pt x="580463" y="153914"/>
                    </a:lnTo>
                    <a:lnTo>
                      <a:pt x="542417" y="114807"/>
                    </a:lnTo>
                    <a:lnTo>
                      <a:pt x="502622" y="82099"/>
                    </a:lnTo>
                    <a:lnTo>
                      <a:pt x="459422" y="53070"/>
                    </a:lnTo>
                    <a:lnTo>
                      <a:pt x="413650" y="27922"/>
                    </a:lnTo>
                    <a:lnTo>
                      <a:pt x="366141" y="6857"/>
                    </a:lnTo>
                    <a:lnTo>
                      <a:pt x="356997" y="2285"/>
                    </a:lnTo>
                    <a:lnTo>
                      <a:pt x="350139" y="0"/>
                    </a:lnTo>
                    <a:close/>
                  </a:path>
                  <a:path w="657225" h="554355">
                    <a:moveTo>
                      <a:pt x="656127" y="350438"/>
                    </a:moveTo>
                    <a:lnTo>
                      <a:pt x="656844" y="353440"/>
                    </a:lnTo>
                    <a:lnTo>
                      <a:pt x="656844" y="351154"/>
                    </a:lnTo>
                    <a:lnTo>
                      <a:pt x="656127" y="350438"/>
                    </a:lnTo>
                    <a:close/>
                  </a:path>
                  <a:path w="657225" h="554355">
                    <a:moveTo>
                      <a:pt x="653796" y="340672"/>
                    </a:moveTo>
                    <a:lnTo>
                      <a:pt x="654557" y="348868"/>
                    </a:lnTo>
                    <a:lnTo>
                      <a:pt x="656127" y="350438"/>
                    </a:lnTo>
                    <a:lnTo>
                      <a:pt x="653796" y="340672"/>
                    </a:lnTo>
                    <a:close/>
                  </a:path>
                  <a:path w="657225" h="554355">
                    <a:moveTo>
                      <a:pt x="638071" y="254762"/>
                    </a:moveTo>
                    <a:lnTo>
                      <a:pt x="549275" y="254762"/>
                    </a:lnTo>
                    <a:lnTo>
                      <a:pt x="602783" y="265340"/>
                    </a:lnTo>
                    <a:lnTo>
                      <a:pt x="633968" y="291195"/>
                    </a:lnTo>
                    <a:lnTo>
                      <a:pt x="649698" y="323502"/>
                    </a:lnTo>
                    <a:lnTo>
                      <a:pt x="653796" y="340672"/>
                    </a:lnTo>
                    <a:lnTo>
                      <a:pt x="649491" y="294339"/>
                    </a:lnTo>
                    <a:lnTo>
                      <a:pt x="638071" y="254762"/>
                    </a:lnTo>
                    <a:close/>
                  </a:path>
                </a:pathLst>
              </a:custGeom>
              <a:solidFill>
                <a:srgbClr val="006FAC"/>
              </a:solidFill>
            </p:spPr>
            <p:txBody>
              <a:bodyPr wrap="square" lIns="0" tIns="0" rIns="0" bIns="0" rtlCol="0"/>
              <a:lstStyle/>
              <a:p>
                <a:endParaRPr/>
              </a:p>
            </p:txBody>
          </p:sp>
          <p:cxnSp>
            <p:nvCxnSpPr>
              <p:cNvPr id="12" name="Straight Connector 11">
                <a:extLst>
                  <a:ext uri="{FF2B5EF4-FFF2-40B4-BE49-F238E27FC236}">
                    <a16:creationId xmlns:a16="http://schemas.microsoft.com/office/drawing/2014/main" id="{DA9BCF0E-4660-D2B7-55B2-30B3B9DB12FC}"/>
                  </a:ext>
                </a:extLst>
              </p:cNvPr>
              <p:cNvCxnSpPr>
                <a:cxnSpLocks/>
              </p:cNvCxnSpPr>
              <p:nvPr/>
            </p:nvCxnSpPr>
            <p:spPr>
              <a:xfrm>
                <a:off x="7608177" y="228600"/>
                <a:ext cx="0" cy="990600"/>
              </a:xfrm>
              <a:prstGeom prst="line">
                <a:avLst/>
              </a:prstGeom>
              <a:ln w="19050">
                <a:solidFill>
                  <a:srgbClr val="006FAC"/>
                </a:solidFill>
              </a:ln>
            </p:spPr>
            <p:style>
              <a:lnRef idx="1">
                <a:schemeClr val="accent1"/>
              </a:lnRef>
              <a:fillRef idx="0">
                <a:schemeClr val="accent1"/>
              </a:fillRef>
              <a:effectRef idx="0">
                <a:schemeClr val="accent1"/>
              </a:effectRef>
              <a:fontRef idx="minor">
                <a:schemeClr val="tx1"/>
              </a:fontRef>
            </p:style>
          </p:cxnSp>
        </p:grpSp>
        <p:pic>
          <p:nvPicPr>
            <p:cNvPr id="9" name="Picture 20" descr="Logo&#10;&#10;Description automatically generated">
              <a:extLst>
                <a:ext uri="{FF2B5EF4-FFF2-40B4-BE49-F238E27FC236}">
                  <a16:creationId xmlns:a16="http://schemas.microsoft.com/office/drawing/2014/main" id="{62889828-A77C-57A8-211F-0FC099EB4BA0}"/>
                </a:ext>
              </a:extLst>
            </p:cNvPr>
            <p:cNvPicPr>
              <a:picLocks noChangeAspect="1"/>
            </p:cNvPicPr>
            <p:nvPr userDrawn="1"/>
          </p:nvPicPr>
          <p:blipFill rotWithShape="1">
            <a:blip r:embed="rId9"/>
            <a:srcRect b="26486"/>
            <a:stretch/>
          </p:blipFill>
          <p:spPr>
            <a:xfrm>
              <a:off x="11212257" y="361762"/>
              <a:ext cx="856191" cy="452119"/>
            </a:xfrm>
            <a:prstGeom prst="rect">
              <a:avLst/>
            </a:prstGeom>
          </p:spPr>
        </p:pic>
      </p:gr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bg object 18"/>
          <p:cNvPicPr/>
          <p:nvPr/>
        </p:nvPicPr>
        <p:blipFill>
          <a:blip r:embed="rId7" cstate="print"/>
          <a:stretch>
            <a:fillRect/>
          </a:stretch>
        </p:blipFill>
        <p:spPr>
          <a:xfrm>
            <a:off x="5865876" y="1309116"/>
            <a:ext cx="143256" cy="153924"/>
          </a:xfrm>
          <a:prstGeom prst="rect">
            <a:avLst/>
          </a:prstGeom>
        </p:spPr>
      </p:pic>
      <p:pic>
        <p:nvPicPr>
          <p:cNvPr id="19" name="bg object 19"/>
          <p:cNvPicPr/>
          <p:nvPr/>
        </p:nvPicPr>
        <p:blipFill>
          <a:blip r:embed="rId8" cstate="print"/>
          <a:stretch>
            <a:fillRect/>
          </a:stretch>
        </p:blipFill>
        <p:spPr>
          <a:xfrm>
            <a:off x="6028944" y="1309116"/>
            <a:ext cx="297179" cy="153924"/>
          </a:xfrm>
          <a:prstGeom prst="rect">
            <a:avLst/>
          </a:prstGeom>
        </p:spPr>
      </p:pic>
      <p:sp>
        <p:nvSpPr>
          <p:cNvPr id="2" name="Holder 2"/>
          <p:cNvSpPr>
            <a:spLocks noGrp="1"/>
          </p:cNvSpPr>
          <p:nvPr>
            <p:ph type="title"/>
          </p:nvPr>
        </p:nvSpPr>
        <p:spPr>
          <a:xfrm>
            <a:off x="5212714" y="519760"/>
            <a:ext cx="1766570" cy="452119"/>
          </a:xfrm>
          <a:prstGeom prst="rect">
            <a:avLst/>
          </a:prstGeom>
        </p:spPr>
        <p:txBody>
          <a:bodyPr wrap="square" lIns="0" tIns="0" rIns="0" bIns="0">
            <a:spAutoFit/>
          </a:bodyPr>
          <a:lstStyle>
            <a:lvl1pPr>
              <a:defRPr sz="2800" b="0" i="0">
                <a:solidFill>
                  <a:schemeClr val="tx1"/>
                </a:solidFill>
                <a:latin typeface="Tahoma"/>
                <a:cs typeface="Tahoma"/>
              </a:defRPr>
            </a:lvl1pPr>
          </a:lstStyle>
          <a:p>
            <a:endParaRPr/>
          </a:p>
        </p:txBody>
      </p:sp>
      <p:sp>
        <p:nvSpPr>
          <p:cNvPr id="3" name="Holder 3"/>
          <p:cNvSpPr>
            <a:spLocks noGrp="1"/>
          </p:cNvSpPr>
          <p:nvPr>
            <p:ph type="body" idx="1"/>
          </p:nvPr>
        </p:nvSpPr>
        <p:spPr>
          <a:xfrm>
            <a:off x="1013320" y="2720594"/>
            <a:ext cx="10172065" cy="35179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4680" y="6639972"/>
            <a:ext cx="1308735" cy="123111"/>
          </a:xfrm>
          <a:prstGeom prst="rect">
            <a:avLst/>
          </a:prstGeom>
        </p:spPr>
        <p:txBody>
          <a:bodyPr wrap="square" lIns="0" tIns="0" rIns="0" bIns="0">
            <a:spAutoFit/>
          </a:bodyPr>
          <a:lstStyle>
            <a:lvl1pPr>
              <a:defRPr sz="800" b="0" i="0">
                <a:solidFill>
                  <a:srgbClr val="A6A6A6"/>
                </a:solidFill>
                <a:latin typeface="Tahoma"/>
                <a:cs typeface="Tahoma"/>
              </a:defRPr>
            </a:lvl1pPr>
          </a:lstStyle>
          <a:p>
            <a:pPr marL="12700">
              <a:lnSpc>
                <a:spcPct val="100000"/>
              </a:lnSpc>
              <a:spcBef>
                <a:spcPts val="90"/>
              </a:spcBef>
            </a:pPr>
            <a:r>
              <a:rPr lang="en-US" spc="5"/>
              <a:t>13.03.2023</a:t>
            </a:r>
            <a:endParaRPr spc="25"/>
          </a:p>
        </p:txBody>
      </p:sp>
      <p:sp>
        <p:nvSpPr>
          <p:cNvPr id="6" name="Holder 6"/>
          <p:cNvSpPr>
            <a:spLocks noGrp="1"/>
          </p:cNvSpPr>
          <p:nvPr>
            <p:ph type="sldNum" sz="quarter" idx="7"/>
          </p:nvPr>
        </p:nvSpPr>
        <p:spPr>
          <a:xfrm>
            <a:off x="9895713" y="6639972"/>
            <a:ext cx="2072640" cy="123111"/>
          </a:xfrm>
          <a:prstGeom prst="rect">
            <a:avLst/>
          </a:prstGeom>
        </p:spPr>
        <p:txBody>
          <a:bodyPr wrap="square" lIns="0" tIns="0" rIns="0" bIns="0">
            <a:spAutoFit/>
          </a:bodyPr>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lnSpc>
                  <a:spcPct val="100000"/>
                </a:lnSpc>
                <a:spcBef>
                  <a:spcPts val="90"/>
                </a:spcBef>
                <a:tabLst>
                  <a:tab pos="1915160" algn="l"/>
                </a:tabLst>
              </a:pPr>
              <a:t>‹#›</a:t>
            </a:fld>
            <a:endParaRPr spc="25"/>
          </a:p>
        </p:txBody>
      </p:sp>
      <p:grpSp>
        <p:nvGrpSpPr>
          <p:cNvPr id="7" name="Group 6">
            <a:extLst>
              <a:ext uri="{FF2B5EF4-FFF2-40B4-BE49-F238E27FC236}">
                <a16:creationId xmlns:a16="http://schemas.microsoft.com/office/drawing/2014/main" id="{A6143457-D288-355E-9AB9-E4B213F2F345}"/>
              </a:ext>
            </a:extLst>
          </p:cNvPr>
          <p:cNvGrpSpPr/>
          <p:nvPr userDrawn="1"/>
        </p:nvGrpSpPr>
        <p:grpSpPr>
          <a:xfrm>
            <a:off x="10594910" y="172736"/>
            <a:ext cx="1473538" cy="694048"/>
            <a:chOff x="10594910" y="172736"/>
            <a:chExt cx="1473538" cy="694048"/>
          </a:xfrm>
        </p:grpSpPr>
        <p:grpSp>
          <p:nvGrpSpPr>
            <p:cNvPr id="9" name="Group 8">
              <a:extLst>
                <a:ext uri="{FF2B5EF4-FFF2-40B4-BE49-F238E27FC236}">
                  <a16:creationId xmlns:a16="http://schemas.microsoft.com/office/drawing/2014/main" id="{9786448B-06E3-19B6-F010-62C7CC925D72}"/>
                </a:ext>
              </a:extLst>
            </p:cNvPr>
            <p:cNvGrpSpPr/>
            <p:nvPr userDrawn="1"/>
          </p:nvGrpSpPr>
          <p:grpSpPr>
            <a:xfrm>
              <a:off x="10594910" y="172736"/>
              <a:ext cx="590475" cy="694048"/>
              <a:chOff x="6765404" y="228600"/>
              <a:chExt cx="842773" cy="990600"/>
            </a:xfrm>
          </p:grpSpPr>
          <p:sp>
            <p:nvSpPr>
              <p:cNvPr id="10" name="object 9">
                <a:extLst>
                  <a:ext uri="{FF2B5EF4-FFF2-40B4-BE49-F238E27FC236}">
                    <a16:creationId xmlns:a16="http://schemas.microsoft.com/office/drawing/2014/main" id="{809F33B5-F770-5243-EB5C-AA00196C0BBA}"/>
                  </a:ext>
                </a:extLst>
              </p:cNvPr>
              <p:cNvSpPr/>
              <p:nvPr/>
            </p:nvSpPr>
            <p:spPr>
              <a:xfrm>
                <a:off x="6989432" y="702563"/>
                <a:ext cx="433070" cy="352425"/>
              </a:xfrm>
              <a:custGeom>
                <a:avLst/>
                <a:gdLst/>
                <a:ahLst/>
                <a:cxnLst/>
                <a:rect l="l" t="t" r="r" b="b"/>
                <a:pathLst>
                  <a:path w="433070" h="352425">
                    <a:moveTo>
                      <a:pt x="325247" y="0"/>
                    </a:moveTo>
                    <a:lnTo>
                      <a:pt x="286630" y="7857"/>
                    </a:lnTo>
                    <a:lnTo>
                      <a:pt x="253996" y="29271"/>
                    </a:lnTo>
                    <a:lnTo>
                      <a:pt x="225459" y="61002"/>
                    </a:lnTo>
                    <a:lnTo>
                      <a:pt x="199132" y="99810"/>
                    </a:lnTo>
                    <a:lnTo>
                      <a:pt x="173130" y="142458"/>
                    </a:lnTo>
                    <a:lnTo>
                      <a:pt x="145566" y="185705"/>
                    </a:lnTo>
                    <a:lnTo>
                      <a:pt x="114553" y="226313"/>
                    </a:lnTo>
                    <a:lnTo>
                      <a:pt x="102084" y="262318"/>
                    </a:lnTo>
                    <a:lnTo>
                      <a:pt x="76993" y="293179"/>
                    </a:lnTo>
                    <a:lnTo>
                      <a:pt x="42044" y="316325"/>
                    </a:lnTo>
                    <a:lnTo>
                      <a:pt x="0" y="329184"/>
                    </a:lnTo>
                    <a:lnTo>
                      <a:pt x="13557" y="338542"/>
                    </a:lnTo>
                    <a:lnTo>
                      <a:pt x="32924" y="345757"/>
                    </a:lnTo>
                    <a:lnTo>
                      <a:pt x="57007" y="350400"/>
                    </a:lnTo>
                    <a:lnTo>
                      <a:pt x="84709" y="352044"/>
                    </a:lnTo>
                    <a:lnTo>
                      <a:pt x="140025" y="348114"/>
                    </a:lnTo>
                    <a:lnTo>
                      <a:pt x="195770" y="336042"/>
                    </a:lnTo>
                    <a:lnTo>
                      <a:pt x="246372" y="315396"/>
                    </a:lnTo>
                    <a:lnTo>
                      <a:pt x="286258" y="285750"/>
                    </a:lnTo>
                    <a:lnTo>
                      <a:pt x="245715" y="280142"/>
                    </a:lnTo>
                    <a:lnTo>
                      <a:pt x="214423" y="261461"/>
                    </a:lnTo>
                    <a:lnTo>
                      <a:pt x="193871" y="232064"/>
                    </a:lnTo>
                    <a:lnTo>
                      <a:pt x="185547" y="194310"/>
                    </a:lnTo>
                    <a:lnTo>
                      <a:pt x="207373" y="217598"/>
                    </a:lnTo>
                    <a:lnTo>
                      <a:pt x="231568" y="233172"/>
                    </a:lnTo>
                    <a:lnTo>
                      <a:pt x="257931" y="241887"/>
                    </a:lnTo>
                    <a:lnTo>
                      <a:pt x="286258" y="244601"/>
                    </a:lnTo>
                    <a:lnTo>
                      <a:pt x="332931" y="237067"/>
                    </a:lnTo>
                    <a:lnTo>
                      <a:pt x="372794" y="216145"/>
                    </a:lnTo>
                    <a:lnTo>
                      <a:pt x="403977" y="184361"/>
                    </a:lnTo>
                    <a:lnTo>
                      <a:pt x="424608" y="144237"/>
                    </a:lnTo>
                    <a:lnTo>
                      <a:pt x="432816" y="98298"/>
                    </a:lnTo>
                    <a:lnTo>
                      <a:pt x="425670" y="68472"/>
                    </a:lnTo>
                    <a:lnTo>
                      <a:pt x="409940" y="36290"/>
                    </a:lnTo>
                    <a:lnTo>
                      <a:pt x="378755" y="10537"/>
                    </a:lnTo>
                    <a:lnTo>
                      <a:pt x="325247" y="0"/>
                    </a:lnTo>
                    <a:close/>
                  </a:path>
                </a:pathLst>
              </a:custGeom>
              <a:solidFill>
                <a:srgbClr val="12ABDB"/>
              </a:solidFill>
            </p:spPr>
            <p:txBody>
              <a:bodyPr wrap="square" lIns="0" tIns="0" rIns="0" bIns="0" rtlCol="0"/>
              <a:lstStyle/>
              <a:p>
                <a:endParaRPr/>
              </a:p>
            </p:txBody>
          </p:sp>
          <p:sp>
            <p:nvSpPr>
              <p:cNvPr id="11" name="object 13">
                <a:extLst>
                  <a:ext uri="{FF2B5EF4-FFF2-40B4-BE49-F238E27FC236}">
                    <a16:creationId xmlns:a16="http://schemas.microsoft.com/office/drawing/2014/main" id="{55B690B0-3D2C-3C0F-46C0-CEEDB31C69F9}"/>
                  </a:ext>
                </a:extLst>
              </p:cNvPr>
              <p:cNvSpPr/>
              <p:nvPr/>
            </p:nvSpPr>
            <p:spPr>
              <a:xfrm>
                <a:off x="6765404" y="446531"/>
                <a:ext cx="657225" cy="554355"/>
              </a:xfrm>
              <a:custGeom>
                <a:avLst/>
                <a:gdLst/>
                <a:ahLst/>
                <a:cxnLst/>
                <a:rect l="l" t="t" r="r" b="b"/>
                <a:pathLst>
                  <a:path w="657225" h="554355">
                    <a:moveTo>
                      <a:pt x="350139" y="0"/>
                    </a:moveTo>
                    <a:lnTo>
                      <a:pt x="326895" y="23134"/>
                    </a:lnTo>
                    <a:lnTo>
                      <a:pt x="297171" y="45829"/>
                    </a:lnTo>
                    <a:lnTo>
                      <a:pt x="262586" y="68603"/>
                    </a:lnTo>
                    <a:lnTo>
                      <a:pt x="185317" y="116465"/>
                    </a:lnTo>
                    <a:lnTo>
                      <a:pt x="145875" y="142589"/>
                    </a:lnTo>
                    <a:lnTo>
                      <a:pt x="108054" y="170867"/>
                    </a:lnTo>
                    <a:lnTo>
                      <a:pt x="73476" y="201817"/>
                    </a:lnTo>
                    <a:lnTo>
                      <a:pt x="43761" y="235958"/>
                    </a:lnTo>
                    <a:lnTo>
                      <a:pt x="20529" y="273808"/>
                    </a:lnTo>
                    <a:lnTo>
                      <a:pt x="5402" y="315886"/>
                    </a:lnTo>
                    <a:lnTo>
                      <a:pt x="0" y="362712"/>
                    </a:lnTo>
                    <a:lnTo>
                      <a:pt x="5578" y="408412"/>
                    </a:lnTo>
                    <a:lnTo>
                      <a:pt x="21587" y="450827"/>
                    </a:lnTo>
                    <a:lnTo>
                      <a:pt x="46936" y="488286"/>
                    </a:lnTo>
                    <a:lnTo>
                      <a:pt x="80532" y="519119"/>
                    </a:lnTo>
                    <a:lnTo>
                      <a:pt x="121285" y="541654"/>
                    </a:lnTo>
                    <a:lnTo>
                      <a:pt x="183070" y="554053"/>
                    </a:lnTo>
                    <a:lnTo>
                      <a:pt x="213975" y="551745"/>
                    </a:lnTo>
                    <a:lnTo>
                      <a:pt x="271468" y="533366"/>
                    </a:lnTo>
                    <a:lnTo>
                      <a:pt x="318597" y="501723"/>
                    </a:lnTo>
                    <a:lnTo>
                      <a:pt x="369720" y="441307"/>
                    </a:lnTo>
                    <a:lnTo>
                      <a:pt x="397282" y="397868"/>
                    </a:lnTo>
                    <a:lnTo>
                      <a:pt x="423277" y="355029"/>
                    </a:lnTo>
                    <a:lnTo>
                      <a:pt x="449590" y="316044"/>
                    </a:lnTo>
                    <a:lnTo>
                      <a:pt x="478105" y="284168"/>
                    </a:lnTo>
                    <a:lnTo>
                      <a:pt x="510705" y="262655"/>
                    </a:lnTo>
                    <a:lnTo>
                      <a:pt x="549275" y="254762"/>
                    </a:lnTo>
                    <a:lnTo>
                      <a:pt x="638071" y="254762"/>
                    </a:lnTo>
                    <a:lnTo>
                      <a:pt x="634871" y="243674"/>
                    </a:lnTo>
                    <a:lnTo>
                      <a:pt x="611572" y="196868"/>
                    </a:lnTo>
                    <a:lnTo>
                      <a:pt x="580463" y="153914"/>
                    </a:lnTo>
                    <a:lnTo>
                      <a:pt x="542417" y="114807"/>
                    </a:lnTo>
                    <a:lnTo>
                      <a:pt x="502622" y="82099"/>
                    </a:lnTo>
                    <a:lnTo>
                      <a:pt x="459422" y="53070"/>
                    </a:lnTo>
                    <a:lnTo>
                      <a:pt x="413650" y="27922"/>
                    </a:lnTo>
                    <a:lnTo>
                      <a:pt x="366141" y="6857"/>
                    </a:lnTo>
                    <a:lnTo>
                      <a:pt x="356997" y="2285"/>
                    </a:lnTo>
                    <a:lnTo>
                      <a:pt x="350139" y="0"/>
                    </a:lnTo>
                    <a:close/>
                  </a:path>
                  <a:path w="657225" h="554355">
                    <a:moveTo>
                      <a:pt x="656127" y="350438"/>
                    </a:moveTo>
                    <a:lnTo>
                      <a:pt x="656844" y="353440"/>
                    </a:lnTo>
                    <a:lnTo>
                      <a:pt x="656844" y="351154"/>
                    </a:lnTo>
                    <a:lnTo>
                      <a:pt x="656127" y="350438"/>
                    </a:lnTo>
                    <a:close/>
                  </a:path>
                  <a:path w="657225" h="554355">
                    <a:moveTo>
                      <a:pt x="653796" y="340672"/>
                    </a:moveTo>
                    <a:lnTo>
                      <a:pt x="654557" y="348868"/>
                    </a:lnTo>
                    <a:lnTo>
                      <a:pt x="656127" y="350438"/>
                    </a:lnTo>
                    <a:lnTo>
                      <a:pt x="653796" y="340672"/>
                    </a:lnTo>
                    <a:close/>
                  </a:path>
                  <a:path w="657225" h="554355">
                    <a:moveTo>
                      <a:pt x="638071" y="254762"/>
                    </a:moveTo>
                    <a:lnTo>
                      <a:pt x="549275" y="254762"/>
                    </a:lnTo>
                    <a:lnTo>
                      <a:pt x="602783" y="265340"/>
                    </a:lnTo>
                    <a:lnTo>
                      <a:pt x="633968" y="291195"/>
                    </a:lnTo>
                    <a:lnTo>
                      <a:pt x="649698" y="323502"/>
                    </a:lnTo>
                    <a:lnTo>
                      <a:pt x="653796" y="340672"/>
                    </a:lnTo>
                    <a:lnTo>
                      <a:pt x="649491" y="294339"/>
                    </a:lnTo>
                    <a:lnTo>
                      <a:pt x="638071" y="254762"/>
                    </a:lnTo>
                    <a:close/>
                  </a:path>
                </a:pathLst>
              </a:custGeom>
              <a:solidFill>
                <a:srgbClr val="006FAC"/>
              </a:solidFill>
            </p:spPr>
            <p:txBody>
              <a:bodyPr wrap="square" lIns="0" tIns="0" rIns="0" bIns="0" rtlCol="0"/>
              <a:lstStyle/>
              <a:p>
                <a:endParaRPr/>
              </a:p>
            </p:txBody>
          </p:sp>
          <p:cxnSp>
            <p:nvCxnSpPr>
              <p:cNvPr id="13" name="Straight Connector 12">
                <a:extLst>
                  <a:ext uri="{FF2B5EF4-FFF2-40B4-BE49-F238E27FC236}">
                    <a16:creationId xmlns:a16="http://schemas.microsoft.com/office/drawing/2014/main" id="{2CB62C07-7075-FBC0-A252-D569C167777F}"/>
                  </a:ext>
                </a:extLst>
              </p:cNvPr>
              <p:cNvCxnSpPr>
                <a:cxnSpLocks/>
              </p:cNvCxnSpPr>
              <p:nvPr/>
            </p:nvCxnSpPr>
            <p:spPr>
              <a:xfrm>
                <a:off x="7608177" y="228600"/>
                <a:ext cx="0" cy="990600"/>
              </a:xfrm>
              <a:prstGeom prst="line">
                <a:avLst/>
              </a:prstGeom>
              <a:ln w="19050">
                <a:solidFill>
                  <a:srgbClr val="006FAC"/>
                </a:solidFill>
              </a:ln>
            </p:spPr>
            <p:style>
              <a:lnRef idx="1">
                <a:schemeClr val="accent1"/>
              </a:lnRef>
              <a:fillRef idx="0">
                <a:schemeClr val="accent1"/>
              </a:fillRef>
              <a:effectRef idx="0">
                <a:schemeClr val="accent1"/>
              </a:effectRef>
              <a:fontRef idx="minor">
                <a:schemeClr val="tx1"/>
              </a:fontRef>
            </p:style>
          </p:cxnSp>
        </p:grpSp>
        <p:pic>
          <p:nvPicPr>
            <p:cNvPr id="5" name="Picture 20" descr="Logo&#10;&#10;Description automatically generated">
              <a:extLst>
                <a:ext uri="{FF2B5EF4-FFF2-40B4-BE49-F238E27FC236}">
                  <a16:creationId xmlns:a16="http://schemas.microsoft.com/office/drawing/2014/main" id="{A4F58A4B-8A9F-25C6-2617-ADDF05640C4A}"/>
                </a:ext>
              </a:extLst>
            </p:cNvPr>
            <p:cNvPicPr>
              <a:picLocks noChangeAspect="1"/>
            </p:cNvPicPr>
            <p:nvPr userDrawn="1"/>
          </p:nvPicPr>
          <p:blipFill rotWithShape="1">
            <a:blip r:embed="rId9"/>
            <a:srcRect b="26486"/>
            <a:stretch/>
          </p:blipFill>
          <p:spPr>
            <a:xfrm>
              <a:off x="11212257" y="361762"/>
              <a:ext cx="856191" cy="452119"/>
            </a:xfrm>
            <a:prstGeom prst="rect">
              <a:avLst/>
            </a:prstGeom>
          </p:spPr>
        </p:pic>
      </p:gr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bg object 18"/>
          <p:cNvPicPr/>
          <p:nvPr/>
        </p:nvPicPr>
        <p:blipFill>
          <a:blip r:embed="rId7" cstate="print"/>
          <a:stretch>
            <a:fillRect/>
          </a:stretch>
        </p:blipFill>
        <p:spPr>
          <a:xfrm>
            <a:off x="5865876" y="1309116"/>
            <a:ext cx="143256" cy="153924"/>
          </a:xfrm>
          <a:prstGeom prst="rect">
            <a:avLst/>
          </a:prstGeom>
        </p:spPr>
      </p:pic>
      <p:pic>
        <p:nvPicPr>
          <p:cNvPr id="19" name="bg object 19"/>
          <p:cNvPicPr/>
          <p:nvPr/>
        </p:nvPicPr>
        <p:blipFill>
          <a:blip r:embed="rId8" cstate="print"/>
          <a:stretch>
            <a:fillRect/>
          </a:stretch>
        </p:blipFill>
        <p:spPr>
          <a:xfrm>
            <a:off x="6028944" y="1309116"/>
            <a:ext cx="297179" cy="153924"/>
          </a:xfrm>
          <a:prstGeom prst="rect">
            <a:avLst/>
          </a:prstGeom>
        </p:spPr>
      </p:pic>
      <p:sp>
        <p:nvSpPr>
          <p:cNvPr id="2" name="Holder 2"/>
          <p:cNvSpPr>
            <a:spLocks noGrp="1"/>
          </p:cNvSpPr>
          <p:nvPr>
            <p:ph type="title"/>
          </p:nvPr>
        </p:nvSpPr>
        <p:spPr>
          <a:xfrm>
            <a:off x="5212714" y="519760"/>
            <a:ext cx="1766570" cy="452119"/>
          </a:xfrm>
          <a:prstGeom prst="rect">
            <a:avLst/>
          </a:prstGeom>
        </p:spPr>
        <p:txBody>
          <a:bodyPr wrap="square" lIns="0" tIns="0" rIns="0" bIns="0">
            <a:spAutoFit/>
          </a:bodyPr>
          <a:lstStyle>
            <a:lvl1pPr>
              <a:defRPr sz="2800" b="0" i="0">
                <a:solidFill>
                  <a:schemeClr val="tx1"/>
                </a:solidFill>
                <a:latin typeface="Tahoma"/>
                <a:cs typeface="Tahoma"/>
              </a:defRPr>
            </a:lvl1pPr>
          </a:lstStyle>
          <a:p>
            <a:endParaRPr/>
          </a:p>
        </p:txBody>
      </p:sp>
      <p:sp>
        <p:nvSpPr>
          <p:cNvPr id="3" name="Holder 3"/>
          <p:cNvSpPr>
            <a:spLocks noGrp="1"/>
          </p:cNvSpPr>
          <p:nvPr>
            <p:ph type="body" idx="1"/>
          </p:nvPr>
        </p:nvSpPr>
        <p:spPr>
          <a:xfrm>
            <a:off x="1013320" y="2720594"/>
            <a:ext cx="10172065" cy="35179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4680" y="6639972"/>
            <a:ext cx="1308735" cy="147954"/>
          </a:xfrm>
          <a:prstGeom prst="rect">
            <a:avLst/>
          </a:prstGeom>
        </p:spPr>
        <p:txBody>
          <a:bodyPr wrap="square" lIns="0" tIns="0" rIns="0" bIns="0">
            <a:spAutoFit/>
          </a:bodyPr>
          <a:lstStyle>
            <a:lvl1pPr>
              <a:defRPr sz="800" b="0" i="0">
                <a:solidFill>
                  <a:srgbClr val="A6A6A6"/>
                </a:solidFill>
                <a:latin typeface="Tahoma"/>
                <a:cs typeface="Tahoma"/>
              </a:defRPr>
            </a:lvl1pPr>
          </a:lstStyle>
          <a:p>
            <a:pPr marL="12700">
              <a:lnSpc>
                <a:spcPct val="100000"/>
              </a:lnSpc>
              <a:spcBef>
                <a:spcPts val="90"/>
              </a:spcBef>
            </a:pPr>
            <a:r>
              <a:rPr lang="en-GB" spc="125"/>
              <a:t>13.02.2023</a:t>
            </a:r>
            <a:endParaRPr spc="25"/>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3/13/2023</a:t>
            </a:fld>
            <a:endParaRPr lang="en-US"/>
          </a:p>
        </p:txBody>
      </p:sp>
      <p:sp>
        <p:nvSpPr>
          <p:cNvPr id="6" name="Holder 6"/>
          <p:cNvSpPr>
            <a:spLocks noGrp="1"/>
          </p:cNvSpPr>
          <p:nvPr>
            <p:ph type="sldNum" sz="quarter" idx="7"/>
          </p:nvPr>
        </p:nvSpPr>
        <p:spPr>
          <a:xfrm>
            <a:off x="9895713" y="6639972"/>
            <a:ext cx="2072640" cy="147954"/>
          </a:xfrm>
          <a:prstGeom prst="rect">
            <a:avLst/>
          </a:prstGeom>
        </p:spPr>
        <p:txBody>
          <a:bodyPr wrap="square" lIns="0" tIns="0" rIns="0" bIns="0">
            <a:spAutoFit/>
          </a:bodyPr>
          <a:lstStyle>
            <a:lvl1pPr>
              <a:defRPr sz="800" b="0" i="0">
                <a:solidFill>
                  <a:srgbClr val="A6A6A6"/>
                </a:solidFill>
                <a:latin typeface="Tahoma"/>
                <a:cs typeface="Tahoma"/>
              </a:defRPr>
            </a:lvl1pPr>
          </a:lstStyle>
          <a:p>
            <a:pPr marL="12700">
              <a:lnSpc>
                <a:spcPct val="100000"/>
              </a:lnSpc>
              <a:spcBef>
                <a:spcPts val="90"/>
              </a:spcBef>
              <a:tabLst>
                <a:tab pos="1915160" algn="l"/>
              </a:tabLst>
            </a:pPr>
            <a:r>
              <a:rPr spc="-75"/>
              <a:t>©</a:t>
            </a:r>
            <a:r>
              <a:rPr spc="-50"/>
              <a:t> </a:t>
            </a:r>
            <a:r>
              <a:t>Capgemini</a:t>
            </a:r>
            <a:r>
              <a:rPr spc="-50"/>
              <a:t> </a:t>
            </a:r>
            <a:r>
              <a:rPr spc="10"/>
              <a:t>2023.</a:t>
            </a:r>
            <a:r>
              <a:rPr spc="-75"/>
              <a:t> </a:t>
            </a:r>
            <a:r>
              <a:rPr spc="20"/>
              <a:t>All</a:t>
            </a:r>
            <a:r>
              <a:rPr spc="-45"/>
              <a:t> </a:t>
            </a:r>
            <a:r>
              <a:rPr spc="-5"/>
              <a:t>rights</a:t>
            </a:r>
            <a:r>
              <a:rPr spc="-50"/>
              <a:t> </a:t>
            </a:r>
            <a:r>
              <a:t>reserved</a:t>
            </a:r>
            <a:r>
              <a:rPr spc="185"/>
              <a:t> </a:t>
            </a:r>
            <a:r>
              <a:rPr spc="-105">
                <a:solidFill>
                  <a:srgbClr val="E29674"/>
                </a:solidFill>
              </a:rPr>
              <a:t>|	</a:t>
            </a:r>
            <a:fld id="{81D60167-4931-47E6-BA6A-407CBD079E47}" type="slidenum">
              <a:rPr spc="25" dirty="0"/>
              <a:t>‹#›</a:t>
            </a:fld>
            <a:endParaRPr spc="25"/>
          </a:p>
        </p:txBody>
      </p:sp>
      <p:grpSp>
        <p:nvGrpSpPr>
          <p:cNvPr id="7" name="Group 6">
            <a:extLst>
              <a:ext uri="{FF2B5EF4-FFF2-40B4-BE49-F238E27FC236}">
                <a16:creationId xmlns:a16="http://schemas.microsoft.com/office/drawing/2014/main" id="{3F2DB606-414A-C12C-ED8D-4DC7146443C4}"/>
              </a:ext>
            </a:extLst>
          </p:cNvPr>
          <p:cNvGrpSpPr/>
          <p:nvPr userDrawn="1"/>
        </p:nvGrpSpPr>
        <p:grpSpPr>
          <a:xfrm>
            <a:off x="10594910" y="172736"/>
            <a:ext cx="1473538" cy="694048"/>
            <a:chOff x="10594910" y="172736"/>
            <a:chExt cx="1473538" cy="694048"/>
          </a:xfrm>
        </p:grpSpPr>
        <p:grpSp>
          <p:nvGrpSpPr>
            <p:cNvPr id="8" name="Group 7">
              <a:extLst>
                <a:ext uri="{FF2B5EF4-FFF2-40B4-BE49-F238E27FC236}">
                  <a16:creationId xmlns:a16="http://schemas.microsoft.com/office/drawing/2014/main" id="{A2BDA9C5-6234-86F0-28E1-890A133C1366}"/>
                </a:ext>
              </a:extLst>
            </p:cNvPr>
            <p:cNvGrpSpPr/>
            <p:nvPr userDrawn="1"/>
          </p:nvGrpSpPr>
          <p:grpSpPr>
            <a:xfrm>
              <a:off x="10594910" y="172736"/>
              <a:ext cx="590475" cy="694048"/>
              <a:chOff x="6765404" y="228600"/>
              <a:chExt cx="842773" cy="990600"/>
            </a:xfrm>
          </p:grpSpPr>
          <p:sp>
            <p:nvSpPr>
              <p:cNvPr id="10" name="object 9">
                <a:extLst>
                  <a:ext uri="{FF2B5EF4-FFF2-40B4-BE49-F238E27FC236}">
                    <a16:creationId xmlns:a16="http://schemas.microsoft.com/office/drawing/2014/main" id="{8CEA02EB-AD46-9A2D-EDE7-E069A6980F53}"/>
                  </a:ext>
                </a:extLst>
              </p:cNvPr>
              <p:cNvSpPr/>
              <p:nvPr/>
            </p:nvSpPr>
            <p:spPr>
              <a:xfrm>
                <a:off x="6989432" y="702563"/>
                <a:ext cx="433070" cy="352425"/>
              </a:xfrm>
              <a:custGeom>
                <a:avLst/>
                <a:gdLst/>
                <a:ahLst/>
                <a:cxnLst/>
                <a:rect l="l" t="t" r="r" b="b"/>
                <a:pathLst>
                  <a:path w="433070" h="352425">
                    <a:moveTo>
                      <a:pt x="325247" y="0"/>
                    </a:moveTo>
                    <a:lnTo>
                      <a:pt x="286630" y="7857"/>
                    </a:lnTo>
                    <a:lnTo>
                      <a:pt x="253996" y="29271"/>
                    </a:lnTo>
                    <a:lnTo>
                      <a:pt x="225459" y="61002"/>
                    </a:lnTo>
                    <a:lnTo>
                      <a:pt x="199132" y="99810"/>
                    </a:lnTo>
                    <a:lnTo>
                      <a:pt x="173130" y="142458"/>
                    </a:lnTo>
                    <a:lnTo>
                      <a:pt x="145566" y="185705"/>
                    </a:lnTo>
                    <a:lnTo>
                      <a:pt x="114553" y="226313"/>
                    </a:lnTo>
                    <a:lnTo>
                      <a:pt x="102084" y="262318"/>
                    </a:lnTo>
                    <a:lnTo>
                      <a:pt x="76993" y="293179"/>
                    </a:lnTo>
                    <a:lnTo>
                      <a:pt x="42044" y="316325"/>
                    </a:lnTo>
                    <a:lnTo>
                      <a:pt x="0" y="329184"/>
                    </a:lnTo>
                    <a:lnTo>
                      <a:pt x="13557" y="338542"/>
                    </a:lnTo>
                    <a:lnTo>
                      <a:pt x="32924" y="345757"/>
                    </a:lnTo>
                    <a:lnTo>
                      <a:pt x="57007" y="350400"/>
                    </a:lnTo>
                    <a:lnTo>
                      <a:pt x="84709" y="352044"/>
                    </a:lnTo>
                    <a:lnTo>
                      <a:pt x="140025" y="348114"/>
                    </a:lnTo>
                    <a:lnTo>
                      <a:pt x="195770" y="336042"/>
                    </a:lnTo>
                    <a:lnTo>
                      <a:pt x="246372" y="315396"/>
                    </a:lnTo>
                    <a:lnTo>
                      <a:pt x="286258" y="285750"/>
                    </a:lnTo>
                    <a:lnTo>
                      <a:pt x="245715" y="280142"/>
                    </a:lnTo>
                    <a:lnTo>
                      <a:pt x="214423" y="261461"/>
                    </a:lnTo>
                    <a:lnTo>
                      <a:pt x="193871" y="232064"/>
                    </a:lnTo>
                    <a:lnTo>
                      <a:pt x="185547" y="194310"/>
                    </a:lnTo>
                    <a:lnTo>
                      <a:pt x="207373" y="217598"/>
                    </a:lnTo>
                    <a:lnTo>
                      <a:pt x="231568" y="233172"/>
                    </a:lnTo>
                    <a:lnTo>
                      <a:pt x="257931" y="241887"/>
                    </a:lnTo>
                    <a:lnTo>
                      <a:pt x="286258" y="244601"/>
                    </a:lnTo>
                    <a:lnTo>
                      <a:pt x="332931" y="237067"/>
                    </a:lnTo>
                    <a:lnTo>
                      <a:pt x="372794" y="216145"/>
                    </a:lnTo>
                    <a:lnTo>
                      <a:pt x="403977" y="184361"/>
                    </a:lnTo>
                    <a:lnTo>
                      <a:pt x="424608" y="144237"/>
                    </a:lnTo>
                    <a:lnTo>
                      <a:pt x="432816" y="98298"/>
                    </a:lnTo>
                    <a:lnTo>
                      <a:pt x="425670" y="68472"/>
                    </a:lnTo>
                    <a:lnTo>
                      <a:pt x="409940" y="36290"/>
                    </a:lnTo>
                    <a:lnTo>
                      <a:pt x="378755" y="10537"/>
                    </a:lnTo>
                    <a:lnTo>
                      <a:pt x="325247" y="0"/>
                    </a:lnTo>
                    <a:close/>
                  </a:path>
                </a:pathLst>
              </a:custGeom>
              <a:solidFill>
                <a:srgbClr val="12ABDB"/>
              </a:solidFill>
            </p:spPr>
            <p:txBody>
              <a:bodyPr wrap="square" lIns="0" tIns="0" rIns="0" bIns="0" rtlCol="0"/>
              <a:lstStyle/>
              <a:p>
                <a:endParaRPr/>
              </a:p>
            </p:txBody>
          </p:sp>
          <p:sp>
            <p:nvSpPr>
              <p:cNvPr id="11" name="object 13">
                <a:extLst>
                  <a:ext uri="{FF2B5EF4-FFF2-40B4-BE49-F238E27FC236}">
                    <a16:creationId xmlns:a16="http://schemas.microsoft.com/office/drawing/2014/main" id="{1EC69EBD-401B-E902-5106-A074F5F86A5D}"/>
                  </a:ext>
                </a:extLst>
              </p:cNvPr>
              <p:cNvSpPr/>
              <p:nvPr/>
            </p:nvSpPr>
            <p:spPr>
              <a:xfrm>
                <a:off x="6765404" y="446531"/>
                <a:ext cx="657225" cy="554355"/>
              </a:xfrm>
              <a:custGeom>
                <a:avLst/>
                <a:gdLst/>
                <a:ahLst/>
                <a:cxnLst/>
                <a:rect l="l" t="t" r="r" b="b"/>
                <a:pathLst>
                  <a:path w="657225" h="554355">
                    <a:moveTo>
                      <a:pt x="350139" y="0"/>
                    </a:moveTo>
                    <a:lnTo>
                      <a:pt x="326895" y="23134"/>
                    </a:lnTo>
                    <a:lnTo>
                      <a:pt x="297171" y="45829"/>
                    </a:lnTo>
                    <a:lnTo>
                      <a:pt x="262586" y="68603"/>
                    </a:lnTo>
                    <a:lnTo>
                      <a:pt x="185317" y="116465"/>
                    </a:lnTo>
                    <a:lnTo>
                      <a:pt x="145875" y="142589"/>
                    </a:lnTo>
                    <a:lnTo>
                      <a:pt x="108054" y="170867"/>
                    </a:lnTo>
                    <a:lnTo>
                      <a:pt x="73476" y="201817"/>
                    </a:lnTo>
                    <a:lnTo>
                      <a:pt x="43761" y="235958"/>
                    </a:lnTo>
                    <a:lnTo>
                      <a:pt x="20529" y="273808"/>
                    </a:lnTo>
                    <a:lnTo>
                      <a:pt x="5402" y="315886"/>
                    </a:lnTo>
                    <a:lnTo>
                      <a:pt x="0" y="362712"/>
                    </a:lnTo>
                    <a:lnTo>
                      <a:pt x="5578" y="408412"/>
                    </a:lnTo>
                    <a:lnTo>
                      <a:pt x="21587" y="450827"/>
                    </a:lnTo>
                    <a:lnTo>
                      <a:pt x="46936" y="488286"/>
                    </a:lnTo>
                    <a:lnTo>
                      <a:pt x="80532" y="519119"/>
                    </a:lnTo>
                    <a:lnTo>
                      <a:pt x="121285" y="541654"/>
                    </a:lnTo>
                    <a:lnTo>
                      <a:pt x="183070" y="554053"/>
                    </a:lnTo>
                    <a:lnTo>
                      <a:pt x="213975" y="551745"/>
                    </a:lnTo>
                    <a:lnTo>
                      <a:pt x="271468" y="533366"/>
                    </a:lnTo>
                    <a:lnTo>
                      <a:pt x="318597" y="501723"/>
                    </a:lnTo>
                    <a:lnTo>
                      <a:pt x="369720" y="441307"/>
                    </a:lnTo>
                    <a:lnTo>
                      <a:pt x="397282" y="397868"/>
                    </a:lnTo>
                    <a:lnTo>
                      <a:pt x="423277" y="355029"/>
                    </a:lnTo>
                    <a:lnTo>
                      <a:pt x="449590" y="316044"/>
                    </a:lnTo>
                    <a:lnTo>
                      <a:pt x="478105" y="284168"/>
                    </a:lnTo>
                    <a:lnTo>
                      <a:pt x="510705" y="262655"/>
                    </a:lnTo>
                    <a:lnTo>
                      <a:pt x="549275" y="254762"/>
                    </a:lnTo>
                    <a:lnTo>
                      <a:pt x="638071" y="254762"/>
                    </a:lnTo>
                    <a:lnTo>
                      <a:pt x="634871" y="243674"/>
                    </a:lnTo>
                    <a:lnTo>
                      <a:pt x="611572" y="196868"/>
                    </a:lnTo>
                    <a:lnTo>
                      <a:pt x="580463" y="153914"/>
                    </a:lnTo>
                    <a:lnTo>
                      <a:pt x="542417" y="114807"/>
                    </a:lnTo>
                    <a:lnTo>
                      <a:pt x="502622" y="82099"/>
                    </a:lnTo>
                    <a:lnTo>
                      <a:pt x="459422" y="53070"/>
                    </a:lnTo>
                    <a:lnTo>
                      <a:pt x="413650" y="27922"/>
                    </a:lnTo>
                    <a:lnTo>
                      <a:pt x="366141" y="6857"/>
                    </a:lnTo>
                    <a:lnTo>
                      <a:pt x="356997" y="2285"/>
                    </a:lnTo>
                    <a:lnTo>
                      <a:pt x="350139" y="0"/>
                    </a:lnTo>
                    <a:close/>
                  </a:path>
                  <a:path w="657225" h="554355">
                    <a:moveTo>
                      <a:pt x="656127" y="350438"/>
                    </a:moveTo>
                    <a:lnTo>
                      <a:pt x="656844" y="353440"/>
                    </a:lnTo>
                    <a:lnTo>
                      <a:pt x="656844" y="351154"/>
                    </a:lnTo>
                    <a:lnTo>
                      <a:pt x="656127" y="350438"/>
                    </a:lnTo>
                    <a:close/>
                  </a:path>
                  <a:path w="657225" h="554355">
                    <a:moveTo>
                      <a:pt x="653796" y="340672"/>
                    </a:moveTo>
                    <a:lnTo>
                      <a:pt x="654557" y="348868"/>
                    </a:lnTo>
                    <a:lnTo>
                      <a:pt x="656127" y="350438"/>
                    </a:lnTo>
                    <a:lnTo>
                      <a:pt x="653796" y="340672"/>
                    </a:lnTo>
                    <a:close/>
                  </a:path>
                  <a:path w="657225" h="554355">
                    <a:moveTo>
                      <a:pt x="638071" y="254762"/>
                    </a:moveTo>
                    <a:lnTo>
                      <a:pt x="549275" y="254762"/>
                    </a:lnTo>
                    <a:lnTo>
                      <a:pt x="602783" y="265340"/>
                    </a:lnTo>
                    <a:lnTo>
                      <a:pt x="633968" y="291195"/>
                    </a:lnTo>
                    <a:lnTo>
                      <a:pt x="649698" y="323502"/>
                    </a:lnTo>
                    <a:lnTo>
                      <a:pt x="653796" y="340672"/>
                    </a:lnTo>
                    <a:lnTo>
                      <a:pt x="649491" y="294339"/>
                    </a:lnTo>
                    <a:lnTo>
                      <a:pt x="638071" y="254762"/>
                    </a:lnTo>
                    <a:close/>
                  </a:path>
                </a:pathLst>
              </a:custGeom>
              <a:solidFill>
                <a:srgbClr val="006FAC"/>
              </a:solidFill>
            </p:spPr>
            <p:txBody>
              <a:bodyPr wrap="square" lIns="0" tIns="0" rIns="0" bIns="0" rtlCol="0"/>
              <a:lstStyle/>
              <a:p>
                <a:endParaRPr/>
              </a:p>
            </p:txBody>
          </p:sp>
          <p:cxnSp>
            <p:nvCxnSpPr>
              <p:cNvPr id="12" name="Straight Connector 11">
                <a:extLst>
                  <a:ext uri="{FF2B5EF4-FFF2-40B4-BE49-F238E27FC236}">
                    <a16:creationId xmlns:a16="http://schemas.microsoft.com/office/drawing/2014/main" id="{5624434C-8B55-261D-D4DE-667DE1DAA56F}"/>
                  </a:ext>
                </a:extLst>
              </p:cNvPr>
              <p:cNvCxnSpPr>
                <a:cxnSpLocks/>
              </p:cNvCxnSpPr>
              <p:nvPr/>
            </p:nvCxnSpPr>
            <p:spPr>
              <a:xfrm>
                <a:off x="7608177" y="228600"/>
                <a:ext cx="0" cy="990600"/>
              </a:xfrm>
              <a:prstGeom prst="line">
                <a:avLst/>
              </a:prstGeom>
              <a:ln w="19050">
                <a:solidFill>
                  <a:srgbClr val="006FAC"/>
                </a:solidFill>
              </a:ln>
            </p:spPr>
            <p:style>
              <a:lnRef idx="1">
                <a:schemeClr val="accent1"/>
              </a:lnRef>
              <a:fillRef idx="0">
                <a:schemeClr val="accent1"/>
              </a:fillRef>
              <a:effectRef idx="0">
                <a:schemeClr val="accent1"/>
              </a:effectRef>
              <a:fontRef idx="minor">
                <a:schemeClr val="tx1"/>
              </a:fontRef>
            </p:style>
          </p:cxnSp>
        </p:grpSp>
        <p:pic>
          <p:nvPicPr>
            <p:cNvPr id="9" name="Picture 20" descr="Logo&#10;&#10;Description automatically generated">
              <a:extLst>
                <a:ext uri="{FF2B5EF4-FFF2-40B4-BE49-F238E27FC236}">
                  <a16:creationId xmlns:a16="http://schemas.microsoft.com/office/drawing/2014/main" id="{1881969F-AFC1-0C8E-6D0C-DDC177B6C5C6}"/>
                </a:ext>
              </a:extLst>
            </p:cNvPr>
            <p:cNvPicPr>
              <a:picLocks noChangeAspect="1"/>
            </p:cNvPicPr>
            <p:nvPr userDrawn="1"/>
          </p:nvPicPr>
          <p:blipFill rotWithShape="1">
            <a:blip r:embed="rId9"/>
            <a:srcRect b="26486"/>
            <a:stretch/>
          </p:blipFill>
          <p:spPr>
            <a:xfrm>
              <a:off x="11212257" y="361762"/>
              <a:ext cx="856191" cy="452119"/>
            </a:xfrm>
            <a:prstGeom prst="rect">
              <a:avLst/>
            </a:prstGeom>
          </p:spPr>
        </p:pic>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7.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3.png"/><Relationship Id="rId7" Type="http://schemas.openxmlformats.org/officeDocument/2006/relationships/diagramLayout" Target="../diagrams/layout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45.png"/><Relationship Id="rId10" Type="http://schemas.microsoft.com/office/2007/relationships/diagramDrawing" Target="../diagrams/drawing5.xml"/><Relationship Id="rId4" Type="http://schemas.openxmlformats.org/officeDocument/2006/relationships/image" Target="../media/image44.png"/><Relationship Id="rId9" Type="http://schemas.openxmlformats.org/officeDocument/2006/relationships/diagramColors" Target="../diagrams/colors5.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sv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3.xml"/><Relationship Id="rId16" Type="http://schemas.openxmlformats.org/officeDocument/2006/relationships/diagramColors" Target="../diagrams/colors8.xml"/><Relationship Id="rId1" Type="http://schemas.openxmlformats.org/officeDocument/2006/relationships/slideLayout" Target="../slideLayouts/slideLayout8.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fr.trustpilot.com/review/engie.fr" TargetMode="External"/><Relationship Id="rId3" Type="http://schemas.openxmlformats.org/officeDocument/2006/relationships/hyperlink" Target="https://www.engie.com/sites/default/files/assets/documents/2021-09/ENGIE-ChiffresCle2021-EN-WEB_0.pdf" TargetMode="External"/><Relationship Id="rId7" Type="http://schemas.openxmlformats.org/officeDocument/2006/relationships/hyperlink" Target="https://fr.trustpilot.com/review/totalenergies.fr" TargetMode="External"/><Relationship Id="rId2" Type="http://schemas.openxmlformats.org/officeDocument/2006/relationships/hyperlink" Target="https://www.edf.fr/en/the-edf-group/producing-a-climate-friendly-energy#:~:text=In%20France%2C%20the%20electricity%20produced,nuclear%20power%20and%20renewable%20energies" TargetMode="External"/><Relationship Id="rId1" Type="http://schemas.openxmlformats.org/officeDocument/2006/relationships/slideLayout" Target="../slideLayouts/slideLayout7.xml"/><Relationship Id="rId6" Type="http://schemas.openxmlformats.org/officeDocument/2006/relationships/hyperlink" Target="https://en.selectra.info/energy-france/suppliers/total-direct-energie" TargetMode="External"/><Relationship Id="rId11" Type="http://schemas.openxmlformats.org/officeDocument/2006/relationships/hyperlink" Target="https://fr.trustpilot.com/review/eni.fr" TargetMode="External"/><Relationship Id="rId5" Type="http://schemas.openxmlformats.org/officeDocument/2006/relationships/hyperlink" Target="https://particuliers.engie.fr/aide-contact/questions-reponses/mon-espace-client/contrat/contrat-se-termine-quand.html" TargetMode="External"/><Relationship Id="rId10" Type="http://schemas.openxmlformats.org/officeDocument/2006/relationships/hyperlink" Target="https://fr.trustpilot.com/review/total-spring.fr" TargetMode="External"/><Relationship Id="rId4" Type="http://schemas.openxmlformats.org/officeDocument/2006/relationships/hyperlink" Target="https://www.edfenergy.com/sme-business/customer/renewals" TargetMode="External"/><Relationship Id="rId9" Type="http://schemas.openxmlformats.org/officeDocument/2006/relationships/hyperlink" Target="https://fr.trustpilot.com/review/edf.f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7380" y="6652672"/>
            <a:ext cx="11702415" cy="122555"/>
          </a:xfrm>
          <a:prstGeom prst="rect">
            <a:avLst/>
          </a:prstGeom>
        </p:spPr>
        <p:txBody>
          <a:bodyPr vert="horz" wrap="square" lIns="0" tIns="0" rIns="0" bIns="0" rtlCol="0">
            <a:spAutoFit/>
          </a:bodyPr>
          <a:lstStyle/>
          <a:p>
            <a:pPr>
              <a:lnSpc>
                <a:spcPts val="955"/>
              </a:lnSpc>
              <a:tabLst>
                <a:tab pos="9680575" algn="l"/>
                <a:tab pos="11642725" algn="l"/>
              </a:tabLst>
            </a:pPr>
            <a:r>
              <a:rPr sz="800" spc="125">
                <a:solidFill>
                  <a:srgbClr val="A6A6A6"/>
                </a:solidFill>
                <a:latin typeface="Tahoma"/>
                <a:cs typeface="Tahoma"/>
              </a:rPr>
              <a:t>M</a:t>
            </a:r>
            <a:r>
              <a:rPr sz="800" spc="-30">
                <a:solidFill>
                  <a:srgbClr val="A6A6A6"/>
                </a:solidFill>
                <a:latin typeface="Tahoma"/>
                <a:cs typeface="Tahoma"/>
              </a:rPr>
              <a:t>a</a:t>
            </a:r>
            <a:r>
              <a:rPr sz="800">
                <a:solidFill>
                  <a:srgbClr val="A6A6A6"/>
                </a:solidFill>
                <a:latin typeface="Tahoma"/>
                <a:cs typeface="Tahoma"/>
              </a:rPr>
              <a:t>st</a:t>
            </a:r>
            <a:r>
              <a:rPr sz="800" spc="-5">
                <a:solidFill>
                  <a:srgbClr val="A6A6A6"/>
                </a:solidFill>
                <a:latin typeface="Tahoma"/>
                <a:cs typeface="Tahoma"/>
              </a:rPr>
              <a:t>e</a:t>
            </a:r>
            <a:r>
              <a:rPr sz="800">
                <a:solidFill>
                  <a:srgbClr val="A6A6A6"/>
                </a:solidFill>
                <a:latin typeface="Tahoma"/>
                <a:cs typeface="Tahoma"/>
              </a:rPr>
              <a:t>r</a:t>
            </a:r>
            <a:r>
              <a:rPr sz="800" spc="-50">
                <a:solidFill>
                  <a:srgbClr val="A6A6A6"/>
                </a:solidFill>
                <a:latin typeface="Tahoma"/>
                <a:cs typeface="Tahoma"/>
              </a:rPr>
              <a:t> </a:t>
            </a:r>
            <a:r>
              <a:rPr sz="800" spc="45">
                <a:solidFill>
                  <a:srgbClr val="A6A6A6"/>
                </a:solidFill>
                <a:latin typeface="Tahoma"/>
                <a:cs typeface="Tahoma"/>
              </a:rPr>
              <a:t>X</a:t>
            </a:r>
            <a:r>
              <a:rPr sz="800" spc="5">
                <a:solidFill>
                  <a:srgbClr val="A6A6A6"/>
                </a:solidFill>
                <a:latin typeface="Tahoma"/>
                <a:cs typeface="Tahoma"/>
              </a:rPr>
              <a:t>-</a:t>
            </a:r>
            <a:r>
              <a:rPr sz="800" spc="45">
                <a:solidFill>
                  <a:srgbClr val="A6A6A6"/>
                </a:solidFill>
                <a:latin typeface="Tahoma"/>
                <a:cs typeface="Tahoma"/>
              </a:rPr>
              <a:t>HEC</a:t>
            </a:r>
            <a:r>
              <a:rPr sz="800" spc="-45">
                <a:solidFill>
                  <a:srgbClr val="A6A6A6"/>
                </a:solidFill>
                <a:latin typeface="Tahoma"/>
                <a:cs typeface="Tahoma"/>
              </a:rPr>
              <a:t> </a:t>
            </a:r>
            <a:r>
              <a:rPr sz="800" spc="25">
                <a:solidFill>
                  <a:srgbClr val="A6A6A6"/>
                </a:solidFill>
                <a:latin typeface="Tahoma"/>
                <a:cs typeface="Tahoma"/>
              </a:rPr>
              <a:t>–</a:t>
            </a:r>
            <a:r>
              <a:rPr sz="800" spc="-60">
                <a:solidFill>
                  <a:srgbClr val="A6A6A6"/>
                </a:solidFill>
                <a:latin typeface="Tahoma"/>
                <a:cs typeface="Tahoma"/>
              </a:rPr>
              <a:t> </a:t>
            </a:r>
            <a:r>
              <a:rPr sz="800" spc="5">
                <a:solidFill>
                  <a:srgbClr val="A6A6A6"/>
                </a:solidFill>
                <a:latin typeface="Tahoma"/>
                <a:cs typeface="Tahoma"/>
              </a:rPr>
              <a:t>23.01.2</a:t>
            </a:r>
            <a:r>
              <a:rPr sz="800">
                <a:solidFill>
                  <a:srgbClr val="A6A6A6"/>
                </a:solidFill>
                <a:latin typeface="Tahoma"/>
                <a:cs typeface="Tahoma"/>
              </a:rPr>
              <a:t>0</a:t>
            </a:r>
            <a:r>
              <a:rPr sz="800" spc="25">
                <a:solidFill>
                  <a:srgbClr val="A6A6A6"/>
                </a:solidFill>
                <a:latin typeface="Tahoma"/>
                <a:cs typeface="Tahoma"/>
              </a:rPr>
              <a:t>23</a:t>
            </a:r>
            <a:r>
              <a:rPr sz="800">
                <a:solidFill>
                  <a:srgbClr val="A6A6A6"/>
                </a:solidFill>
                <a:latin typeface="Tahoma"/>
                <a:cs typeface="Tahoma"/>
              </a:rPr>
              <a:t>	</a:t>
            </a:r>
            <a:r>
              <a:rPr sz="800" spc="-75">
                <a:solidFill>
                  <a:srgbClr val="A6A6A6"/>
                </a:solidFill>
                <a:latin typeface="Tahoma"/>
                <a:cs typeface="Tahoma"/>
              </a:rPr>
              <a:t>©</a:t>
            </a:r>
            <a:r>
              <a:rPr sz="800" spc="-55">
                <a:solidFill>
                  <a:srgbClr val="A6A6A6"/>
                </a:solidFill>
                <a:latin typeface="Tahoma"/>
                <a:cs typeface="Tahoma"/>
              </a:rPr>
              <a:t> </a:t>
            </a:r>
            <a:r>
              <a:rPr sz="800" spc="55">
                <a:solidFill>
                  <a:srgbClr val="A6A6A6"/>
                </a:solidFill>
                <a:latin typeface="Tahoma"/>
                <a:cs typeface="Tahoma"/>
              </a:rPr>
              <a:t>C</a:t>
            </a:r>
            <a:r>
              <a:rPr sz="800" spc="-30">
                <a:solidFill>
                  <a:srgbClr val="A6A6A6"/>
                </a:solidFill>
                <a:latin typeface="Tahoma"/>
                <a:cs typeface="Tahoma"/>
              </a:rPr>
              <a:t>a</a:t>
            </a:r>
            <a:r>
              <a:rPr sz="800" spc="5">
                <a:solidFill>
                  <a:srgbClr val="A6A6A6"/>
                </a:solidFill>
                <a:latin typeface="Tahoma"/>
                <a:cs typeface="Tahoma"/>
              </a:rPr>
              <a:t>p</a:t>
            </a:r>
            <a:r>
              <a:rPr sz="800" spc="-15">
                <a:solidFill>
                  <a:srgbClr val="A6A6A6"/>
                </a:solidFill>
                <a:latin typeface="Tahoma"/>
                <a:cs typeface="Tahoma"/>
              </a:rPr>
              <a:t>g</a:t>
            </a:r>
            <a:r>
              <a:rPr sz="800" spc="-20">
                <a:solidFill>
                  <a:srgbClr val="A6A6A6"/>
                </a:solidFill>
                <a:latin typeface="Tahoma"/>
                <a:cs typeface="Tahoma"/>
              </a:rPr>
              <a:t>e</a:t>
            </a:r>
            <a:r>
              <a:rPr sz="800" spc="-5">
                <a:solidFill>
                  <a:srgbClr val="A6A6A6"/>
                </a:solidFill>
                <a:latin typeface="Tahoma"/>
                <a:cs typeface="Tahoma"/>
              </a:rPr>
              <a:t>m</a:t>
            </a:r>
            <a:r>
              <a:rPr sz="800" spc="-10">
                <a:solidFill>
                  <a:srgbClr val="A6A6A6"/>
                </a:solidFill>
                <a:latin typeface="Tahoma"/>
                <a:cs typeface="Tahoma"/>
              </a:rPr>
              <a:t>i</a:t>
            </a:r>
            <a:r>
              <a:rPr sz="800" spc="-5">
                <a:solidFill>
                  <a:srgbClr val="A6A6A6"/>
                </a:solidFill>
                <a:latin typeface="Tahoma"/>
                <a:cs typeface="Tahoma"/>
              </a:rPr>
              <a:t>n</a:t>
            </a:r>
            <a:r>
              <a:rPr sz="800" spc="10">
                <a:solidFill>
                  <a:srgbClr val="A6A6A6"/>
                </a:solidFill>
                <a:latin typeface="Tahoma"/>
                <a:cs typeface="Tahoma"/>
              </a:rPr>
              <a:t>i</a:t>
            </a:r>
            <a:r>
              <a:rPr sz="800" spc="-60">
                <a:solidFill>
                  <a:srgbClr val="A6A6A6"/>
                </a:solidFill>
                <a:latin typeface="Tahoma"/>
                <a:cs typeface="Tahoma"/>
              </a:rPr>
              <a:t> </a:t>
            </a:r>
            <a:r>
              <a:rPr sz="800" spc="25">
                <a:solidFill>
                  <a:srgbClr val="A6A6A6"/>
                </a:solidFill>
                <a:latin typeface="Tahoma"/>
                <a:cs typeface="Tahoma"/>
              </a:rPr>
              <a:t>2023</a:t>
            </a:r>
            <a:r>
              <a:rPr sz="800" spc="-55">
                <a:solidFill>
                  <a:srgbClr val="A6A6A6"/>
                </a:solidFill>
                <a:latin typeface="Tahoma"/>
                <a:cs typeface="Tahoma"/>
              </a:rPr>
              <a:t>.</a:t>
            </a:r>
            <a:r>
              <a:rPr sz="800" spc="-80">
                <a:solidFill>
                  <a:srgbClr val="A6A6A6"/>
                </a:solidFill>
                <a:latin typeface="Tahoma"/>
                <a:cs typeface="Tahoma"/>
              </a:rPr>
              <a:t> </a:t>
            </a:r>
            <a:r>
              <a:rPr sz="800" spc="55">
                <a:solidFill>
                  <a:srgbClr val="A6A6A6"/>
                </a:solidFill>
                <a:latin typeface="Tahoma"/>
                <a:cs typeface="Tahoma"/>
              </a:rPr>
              <a:t>A</a:t>
            </a:r>
            <a:r>
              <a:rPr sz="800" spc="5">
                <a:solidFill>
                  <a:srgbClr val="A6A6A6"/>
                </a:solidFill>
                <a:latin typeface="Tahoma"/>
                <a:cs typeface="Tahoma"/>
              </a:rPr>
              <a:t>ll</a:t>
            </a:r>
            <a:r>
              <a:rPr sz="800" spc="-55">
                <a:solidFill>
                  <a:srgbClr val="A6A6A6"/>
                </a:solidFill>
                <a:latin typeface="Tahoma"/>
                <a:cs typeface="Tahoma"/>
              </a:rPr>
              <a:t> </a:t>
            </a:r>
            <a:r>
              <a:rPr sz="800" spc="-5">
                <a:solidFill>
                  <a:srgbClr val="A6A6A6"/>
                </a:solidFill>
                <a:latin typeface="Tahoma"/>
                <a:cs typeface="Tahoma"/>
              </a:rPr>
              <a:t>rig</a:t>
            </a:r>
            <a:r>
              <a:rPr sz="800" spc="-10">
                <a:solidFill>
                  <a:srgbClr val="A6A6A6"/>
                </a:solidFill>
                <a:latin typeface="Tahoma"/>
                <a:cs typeface="Tahoma"/>
              </a:rPr>
              <a:t>h</a:t>
            </a:r>
            <a:r>
              <a:rPr sz="800" spc="5">
                <a:solidFill>
                  <a:srgbClr val="A6A6A6"/>
                </a:solidFill>
                <a:latin typeface="Tahoma"/>
                <a:cs typeface="Tahoma"/>
              </a:rPr>
              <a:t>ts</a:t>
            </a:r>
            <a:r>
              <a:rPr sz="800" spc="-60">
                <a:solidFill>
                  <a:srgbClr val="A6A6A6"/>
                </a:solidFill>
                <a:latin typeface="Tahoma"/>
                <a:cs typeface="Tahoma"/>
              </a:rPr>
              <a:t> </a:t>
            </a:r>
            <a:r>
              <a:rPr sz="800" spc="-5">
                <a:solidFill>
                  <a:srgbClr val="A6A6A6"/>
                </a:solidFill>
                <a:latin typeface="Tahoma"/>
                <a:cs typeface="Tahoma"/>
              </a:rPr>
              <a:t>res</a:t>
            </a:r>
            <a:r>
              <a:rPr sz="800" spc="-10">
                <a:solidFill>
                  <a:srgbClr val="A6A6A6"/>
                </a:solidFill>
                <a:latin typeface="Tahoma"/>
                <a:cs typeface="Tahoma"/>
              </a:rPr>
              <a:t>e</a:t>
            </a:r>
            <a:r>
              <a:rPr sz="800" spc="-5">
                <a:solidFill>
                  <a:srgbClr val="A6A6A6"/>
                </a:solidFill>
                <a:latin typeface="Tahoma"/>
                <a:cs typeface="Tahoma"/>
              </a:rPr>
              <a:t>r</a:t>
            </a:r>
            <a:r>
              <a:rPr sz="800" spc="15">
                <a:solidFill>
                  <a:srgbClr val="A6A6A6"/>
                </a:solidFill>
                <a:latin typeface="Tahoma"/>
                <a:cs typeface="Tahoma"/>
              </a:rPr>
              <a:t>v</a:t>
            </a:r>
            <a:r>
              <a:rPr sz="800" spc="-5">
                <a:solidFill>
                  <a:srgbClr val="A6A6A6"/>
                </a:solidFill>
                <a:latin typeface="Tahoma"/>
                <a:cs typeface="Tahoma"/>
              </a:rPr>
              <a:t>e</a:t>
            </a:r>
            <a:r>
              <a:rPr sz="800" spc="5">
                <a:solidFill>
                  <a:srgbClr val="A6A6A6"/>
                </a:solidFill>
                <a:latin typeface="Tahoma"/>
                <a:cs typeface="Tahoma"/>
              </a:rPr>
              <a:t>d</a:t>
            </a:r>
            <a:r>
              <a:rPr sz="800">
                <a:solidFill>
                  <a:srgbClr val="A6A6A6"/>
                </a:solidFill>
                <a:latin typeface="Tahoma"/>
                <a:cs typeface="Tahoma"/>
              </a:rPr>
              <a:t> </a:t>
            </a:r>
            <a:r>
              <a:rPr sz="800" spc="-80">
                <a:solidFill>
                  <a:srgbClr val="A6A6A6"/>
                </a:solidFill>
                <a:latin typeface="Tahoma"/>
                <a:cs typeface="Tahoma"/>
              </a:rPr>
              <a:t> </a:t>
            </a:r>
            <a:r>
              <a:rPr sz="800" spc="-105">
                <a:solidFill>
                  <a:srgbClr val="E29674"/>
                </a:solidFill>
                <a:latin typeface="Tahoma"/>
                <a:cs typeface="Tahoma"/>
              </a:rPr>
              <a:t>|</a:t>
            </a:r>
            <a:r>
              <a:rPr sz="800">
                <a:solidFill>
                  <a:srgbClr val="E29674"/>
                </a:solidFill>
                <a:latin typeface="Tahoma"/>
                <a:cs typeface="Tahoma"/>
              </a:rPr>
              <a:t>	</a:t>
            </a:r>
            <a:r>
              <a:rPr sz="800" spc="25">
                <a:solidFill>
                  <a:srgbClr val="A6A6A6"/>
                </a:solidFill>
                <a:latin typeface="Tahoma"/>
                <a:cs typeface="Tahoma"/>
              </a:rPr>
              <a:t>1</a:t>
            </a:r>
            <a:endParaRPr sz="800">
              <a:latin typeface="Tahoma"/>
              <a:cs typeface="Tahoma"/>
            </a:endParaRPr>
          </a:p>
        </p:txBody>
      </p:sp>
      <p:grpSp>
        <p:nvGrpSpPr>
          <p:cNvPr id="3" name="object 3"/>
          <p:cNvGrpSpPr/>
          <p:nvPr/>
        </p:nvGrpSpPr>
        <p:grpSpPr>
          <a:xfrm>
            <a:off x="0" y="0"/>
            <a:ext cx="12191999" cy="6857998"/>
            <a:chOff x="0" y="0"/>
            <a:chExt cx="12191999" cy="6857998"/>
          </a:xfrm>
        </p:grpSpPr>
        <p:sp>
          <p:nvSpPr>
            <p:cNvPr id="4" name="object 4"/>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132845" y="140964"/>
                  </a:lnTo>
                  <a:lnTo>
                    <a:pt x="148367" y="150574"/>
                  </a:lnTo>
                  <a:lnTo>
                    <a:pt x="165270" y="156017"/>
                  </a:lnTo>
                  <a:lnTo>
                    <a:pt x="183388" y="157734"/>
                  </a:lnTo>
                  <a:lnTo>
                    <a:pt x="219533" y="150258"/>
                  </a:lnTo>
                  <a:lnTo>
                    <a:pt x="248904" y="129936"/>
                  </a:lnTo>
                  <a:lnTo>
                    <a:pt x="268630" y="99923"/>
                  </a:lnTo>
                  <a:lnTo>
                    <a:pt x="275844" y="63373"/>
                  </a:lnTo>
                  <a:lnTo>
                    <a:pt x="272087" y="44148"/>
                  </a:lnTo>
                  <a:lnTo>
                    <a:pt x="262270" y="23399"/>
                  </a:lnTo>
                  <a:lnTo>
                    <a:pt x="242000" y="6794"/>
                  </a:lnTo>
                  <a:lnTo>
                    <a:pt x="206883" y="0"/>
                  </a:lnTo>
                  <a:close/>
                </a:path>
              </a:pathLst>
            </a:custGeom>
            <a:solidFill>
              <a:srgbClr val="12ABDB"/>
            </a:solidFill>
          </p:spPr>
          <p:txBody>
            <a:bodyPr wrap="square" lIns="0" tIns="0" rIns="0" bIns="0" rtlCol="0"/>
            <a:lstStyle/>
            <a:p>
              <a:endParaRPr/>
            </a:p>
          </p:txBody>
        </p:sp>
        <p:sp>
          <p:nvSpPr>
            <p:cNvPr id="5" name="object 5"/>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pic>
          <p:nvPicPr>
            <p:cNvPr id="6" name="object 6"/>
            <p:cNvPicPr/>
            <p:nvPr/>
          </p:nvPicPr>
          <p:blipFill>
            <a:blip r:embed="rId2" cstate="print"/>
            <a:stretch>
              <a:fillRect/>
            </a:stretch>
          </p:blipFill>
          <p:spPr>
            <a:xfrm>
              <a:off x="0" y="0"/>
              <a:ext cx="12191999" cy="6857998"/>
            </a:xfrm>
            <a:prstGeom prst="rect">
              <a:avLst/>
            </a:prstGeom>
          </p:spPr>
        </p:pic>
      </p:grpSp>
      <p:sp>
        <p:nvSpPr>
          <p:cNvPr id="7" name="object 7"/>
          <p:cNvSpPr txBox="1">
            <a:spLocks noGrp="1"/>
          </p:cNvSpPr>
          <p:nvPr>
            <p:ph type="title"/>
          </p:nvPr>
        </p:nvSpPr>
        <p:spPr>
          <a:xfrm>
            <a:off x="1983104" y="3077082"/>
            <a:ext cx="8092440" cy="953135"/>
          </a:xfrm>
          <a:prstGeom prst="rect">
            <a:avLst/>
          </a:prstGeom>
        </p:spPr>
        <p:txBody>
          <a:bodyPr vert="horz" wrap="square" lIns="0" tIns="13335" rIns="0" bIns="0" rtlCol="0" anchor="t">
            <a:spAutoFit/>
          </a:bodyPr>
          <a:lstStyle/>
          <a:p>
            <a:pPr algn="ctr">
              <a:lnSpc>
                <a:spcPts val="3650"/>
              </a:lnSpc>
              <a:spcBef>
                <a:spcPts val="105"/>
              </a:spcBef>
              <a:tabLst>
                <a:tab pos="1764030" algn="l"/>
                <a:tab pos="4450715" algn="l"/>
              </a:tabLst>
            </a:pPr>
            <a:r>
              <a:rPr lang="en-US" sz="3200" b="1" spc="-125">
                <a:solidFill>
                  <a:srgbClr val="FFFFFF"/>
                </a:solidFill>
                <a:latin typeface="Ubuntu"/>
                <a:cs typeface="Verdana"/>
              </a:rPr>
              <a:t>Total Energies</a:t>
            </a:r>
            <a:br>
              <a:rPr lang="en-US" sz="3200" b="1" spc="-125">
                <a:latin typeface="Ubuntu"/>
                <a:cs typeface="Verdana"/>
              </a:rPr>
            </a:br>
            <a:r>
              <a:rPr lang="en-US" sz="3200" b="1" spc="-125">
                <a:solidFill>
                  <a:srgbClr val="FFFFFF"/>
                </a:solidFill>
                <a:latin typeface="Ubuntu"/>
                <a:cs typeface="Verdana"/>
              </a:rPr>
              <a:t>Final Steering Committee </a:t>
            </a:r>
            <a:endParaRPr lang="en-US" spc="-125">
              <a:latin typeface="Ubuntu"/>
            </a:endParaRPr>
          </a:p>
        </p:txBody>
      </p:sp>
      <p:sp>
        <p:nvSpPr>
          <p:cNvPr id="14" name="object 14"/>
          <p:cNvSpPr txBox="1"/>
          <p:nvPr/>
        </p:nvSpPr>
        <p:spPr>
          <a:xfrm>
            <a:off x="280415" y="6126886"/>
            <a:ext cx="2115820" cy="300355"/>
          </a:xfrm>
          <a:prstGeom prst="rect">
            <a:avLst/>
          </a:prstGeom>
        </p:spPr>
        <p:txBody>
          <a:bodyPr vert="horz" wrap="square" lIns="0" tIns="12700" rIns="0" bIns="0" rtlCol="0" anchor="t">
            <a:spAutoFit/>
          </a:bodyPr>
          <a:lstStyle/>
          <a:p>
            <a:pPr marL="38100">
              <a:spcBef>
                <a:spcPts val="100"/>
              </a:spcBef>
            </a:pPr>
            <a:endParaRPr lang="en-US" sz="1800" spc="-165">
              <a:solidFill>
                <a:srgbClr val="FFFFFF"/>
              </a:solidFill>
              <a:latin typeface="Ubuntu"/>
              <a:cs typeface="Verdana"/>
            </a:endParaRPr>
          </a:p>
        </p:txBody>
      </p:sp>
      <p:grpSp>
        <p:nvGrpSpPr>
          <p:cNvPr id="20" name="Group 19">
            <a:extLst>
              <a:ext uri="{FF2B5EF4-FFF2-40B4-BE49-F238E27FC236}">
                <a16:creationId xmlns:a16="http://schemas.microsoft.com/office/drawing/2014/main" id="{12411A82-E5C4-64F1-7F08-690B7AF9E3B0}"/>
              </a:ext>
            </a:extLst>
          </p:cNvPr>
          <p:cNvGrpSpPr/>
          <p:nvPr/>
        </p:nvGrpSpPr>
        <p:grpSpPr>
          <a:xfrm>
            <a:off x="3679389" y="228600"/>
            <a:ext cx="3928788" cy="1053083"/>
            <a:chOff x="4224612" y="228600"/>
            <a:chExt cx="3928788" cy="1053083"/>
          </a:xfrm>
        </p:grpSpPr>
        <p:grpSp>
          <p:nvGrpSpPr>
            <p:cNvPr id="8" name="object 8"/>
            <p:cNvGrpSpPr/>
            <p:nvPr/>
          </p:nvGrpSpPr>
          <p:grpSpPr>
            <a:xfrm>
              <a:off x="4224612" y="446531"/>
              <a:ext cx="3743240" cy="835152"/>
              <a:chOff x="4224612" y="446531"/>
              <a:chExt cx="3743240" cy="835152"/>
            </a:xfrm>
          </p:grpSpPr>
          <p:sp>
            <p:nvSpPr>
              <p:cNvPr id="9" name="object 9"/>
              <p:cNvSpPr/>
              <p:nvPr/>
            </p:nvSpPr>
            <p:spPr>
              <a:xfrm>
                <a:off x="7534655" y="702563"/>
                <a:ext cx="433070" cy="352425"/>
              </a:xfrm>
              <a:custGeom>
                <a:avLst/>
                <a:gdLst/>
                <a:ahLst/>
                <a:cxnLst/>
                <a:rect l="l" t="t" r="r" b="b"/>
                <a:pathLst>
                  <a:path w="433070" h="352425">
                    <a:moveTo>
                      <a:pt x="325247" y="0"/>
                    </a:moveTo>
                    <a:lnTo>
                      <a:pt x="286630" y="7857"/>
                    </a:lnTo>
                    <a:lnTo>
                      <a:pt x="253996" y="29271"/>
                    </a:lnTo>
                    <a:lnTo>
                      <a:pt x="225459" y="61002"/>
                    </a:lnTo>
                    <a:lnTo>
                      <a:pt x="199132" y="99810"/>
                    </a:lnTo>
                    <a:lnTo>
                      <a:pt x="173130" y="142458"/>
                    </a:lnTo>
                    <a:lnTo>
                      <a:pt x="145566" y="185705"/>
                    </a:lnTo>
                    <a:lnTo>
                      <a:pt x="114553" y="226313"/>
                    </a:lnTo>
                    <a:lnTo>
                      <a:pt x="102084" y="262318"/>
                    </a:lnTo>
                    <a:lnTo>
                      <a:pt x="76993" y="293179"/>
                    </a:lnTo>
                    <a:lnTo>
                      <a:pt x="42044" y="316325"/>
                    </a:lnTo>
                    <a:lnTo>
                      <a:pt x="0" y="329184"/>
                    </a:lnTo>
                    <a:lnTo>
                      <a:pt x="13557" y="338542"/>
                    </a:lnTo>
                    <a:lnTo>
                      <a:pt x="32924" y="345757"/>
                    </a:lnTo>
                    <a:lnTo>
                      <a:pt x="57007" y="350400"/>
                    </a:lnTo>
                    <a:lnTo>
                      <a:pt x="84709" y="352044"/>
                    </a:lnTo>
                    <a:lnTo>
                      <a:pt x="140025" y="348114"/>
                    </a:lnTo>
                    <a:lnTo>
                      <a:pt x="195770" y="336042"/>
                    </a:lnTo>
                    <a:lnTo>
                      <a:pt x="246372" y="315396"/>
                    </a:lnTo>
                    <a:lnTo>
                      <a:pt x="286258" y="285750"/>
                    </a:lnTo>
                    <a:lnTo>
                      <a:pt x="245715" y="280142"/>
                    </a:lnTo>
                    <a:lnTo>
                      <a:pt x="214423" y="261461"/>
                    </a:lnTo>
                    <a:lnTo>
                      <a:pt x="193871" y="232064"/>
                    </a:lnTo>
                    <a:lnTo>
                      <a:pt x="185547" y="194310"/>
                    </a:lnTo>
                    <a:lnTo>
                      <a:pt x="207373" y="217598"/>
                    </a:lnTo>
                    <a:lnTo>
                      <a:pt x="231568" y="233172"/>
                    </a:lnTo>
                    <a:lnTo>
                      <a:pt x="257931" y="241887"/>
                    </a:lnTo>
                    <a:lnTo>
                      <a:pt x="286258" y="244601"/>
                    </a:lnTo>
                    <a:lnTo>
                      <a:pt x="332931" y="237067"/>
                    </a:lnTo>
                    <a:lnTo>
                      <a:pt x="372794" y="216145"/>
                    </a:lnTo>
                    <a:lnTo>
                      <a:pt x="403977" y="184361"/>
                    </a:lnTo>
                    <a:lnTo>
                      <a:pt x="424608" y="144237"/>
                    </a:lnTo>
                    <a:lnTo>
                      <a:pt x="432816" y="98298"/>
                    </a:lnTo>
                    <a:lnTo>
                      <a:pt x="425670" y="68472"/>
                    </a:lnTo>
                    <a:lnTo>
                      <a:pt x="409940" y="36290"/>
                    </a:lnTo>
                    <a:lnTo>
                      <a:pt x="378755" y="10537"/>
                    </a:lnTo>
                    <a:lnTo>
                      <a:pt x="325247" y="0"/>
                    </a:lnTo>
                    <a:close/>
                  </a:path>
                </a:pathLst>
              </a:custGeom>
              <a:solidFill>
                <a:srgbClr val="12ABDB"/>
              </a:solidFill>
            </p:spPr>
            <p:txBody>
              <a:bodyPr wrap="square" lIns="0" tIns="0" rIns="0" bIns="0" rtlCol="0"/>
              <a:lstStyle/>
              <a:p>
                <a:endParaRPr/>
              </a:p>
            </p:txBody>
          </p:sp>
          <p:sp>
            <p:nvSpPr>
              <p:cNvPr id="10" name="object 10"/>
              <p:cNvSpPr/>
              <p:nvPr/>
            </p:nvSpPr>
            <p:spPr>
              <a:xfrm>
                <a:off x="4224612" y="458723"/>
                <a:ext cx="3043555" cy="822960"/>
              </a:xfrm>
              <a:custGeom>
                <a:avLst/>
                <a:gdLst/>
                <a:ahLst/>
                <a:cxnLst/>
                <a:rect l="l" t="t" r="r" b="b"/>
                <a:pathLst>
                  <a:path w="3043554" h="822960">
                    <a:moveTo>
                      <a:pt x="1356781" y="443230"/>
                    </a:moveTo>
                    <a:lnTo>
                      <a:pt x="1290108" y="443230"/>
                    </a:lnTo>
                    <a:lnTo>
                      <a:pt x="1291429" y="463550"/>
                    </a:lnTo>
                    <a:lnTo>
                      <a:pt x="1292108" y="482600"/>
                    </a:lnTo>
                    <a:lnTo>
                      <a:pt x="1292275" y="495300"/>
                    </a:lnTo>
                    <a:lnTo>
                      <a:pt x="1292394" y="518160"/>
                    </a:lnTo>
                    <a:lnTo>
                      <a:pt x="1247480" y="539750"/>
                    </a:lnTo>
                    <a:lnTo>
                      <a:pt x="1204016" y="562610"/>
                    </a:lnTo>
                    <a:lnTo>
                      <a:pt x="1164997" y="590550"/>
                    </a:lnTo>
                    <a:lnTo>
                      <a:pt x="1133418" y="623570"/>
                    </a:lnTo>
                    <a:lnTo>
                      <a:pt x="1112274" y="665480"/>
                    </a:lnTo>
                    <a:lnTo>
                      <a:pt x="1104561" y="717550"/>
                    </a:lnTo>
                    <a:lnTo>
                      <a:pt x="1112262" y="759460"/>
                    </a:lnTo>
                    <a:lnTo>
                      <a:pt x="1133501" y="793750"/>
                    </a:lnTo>
                    <a:lnTo>
                      <a:pt x="1165479" y="815339"/>
                    </a:lnTo>
                    <a:lnTo>
                      <a:pt x="1205399" y="822960"/>
                    </a:lnTo>
                    <a:lnTo>
                      <a:pt x="1247511" y="817880"/>
                    </a:lnTo>
                    <a:lnTo>
                      <a:pt x="1281575" y="801370"/>
                    </a:lnTo>
                    <a:lnTo>
                      <a:pt x="1308340" y="774700"/>
                    </a:lnTo>
                    <a:lnTo>
                      <a:pt x="1311950" y="768350"/>
                    </a:lnTo>
                    <a:lnTo>
                      <a:pt x="1209971" y="768350"/>
                    </a:lnTo>
                    <a:lnTo>
                      <a:pt x="1193217" y="764539"/>
                    </a:lnTo>
                    <a:lnTo>
                      <a:pt x="1180999" y="753110"/>
                    </a:lnTo>
                    <a:lnTo>
                      <a:pt x="1173520" y="737870"/>
                    </a:lnTo>
                    <a:lnTo>
                      <a:pt x="1170982" y="717550"/>
                    </a:lnTo>
                    <a:lnTo>
                      <a:pt x="1180612" y="668020"/>
                    </a:lnTo>
                    <a:lnTo>
                      <a:pt x="1206780" y="628650"/>
                    </a:lnTo>
                    <a:lnTo>
                      <a:pt x="1245402" y="595630"/>
                    </a:lnTo>
                    <a:lnTo>
                      <a:pt x="1292394" y="568960"/>
                    </a:lnTo>
                    <a:lnTo>
                      <a:pt x="1358145" y="568960"/>
                    </a:lnTo>
                    <a:lnTo>
                      <a:pt x="1358942" y="539750"/>
                    </a:lnTo>
                    <a:lnTo>
                      <a:pt x="1414219" y="515620"/>
                    </a:lnTo>
                    <a:lnTo>
                      <a:pt x="1439166" y="504189"/>
                    </a:lnTo>
                    <a:lnTo>
                      <a:pt x="1464352" y="491489"/>
                    </a:lnTo>
                    <a:lnTo>
                      <a:pt x="1695340" y="491489"/>
                    </a:lnTo>
                    <a:lnTo>
                      <a:pt x="1700990" y="486410"/>
                    </a:lnTo>
                    <a:lnTo>
                      <a:pt x="1358942" y="486410"/>
                    </a:lnTo>
                    <a:lnTo>
                      <a:pt x="1356781" y="443230"/>
                    </a:lnTo>
                    <a:close/>
                  </a:path>
                  <a:path w="3043554" h="822960">
                    <a:moveTo>
                      <a:pt x="844386" y="505460"/>
                    </a:moveTo>
                    <a:lnTo>
                      <a:pt x="776774" y="505460"/>
                    </a:lnTo>
                    <a:lnTo>
                      <a:pt x="773569" y="567689"/>
                    </a:lnTo>
                    <a:lnTo>
                      <a:pt x="771747" y="623570"/>
                    </a:lnTo>
                    <a:lnTo>
                      <a:pt x="771771" y="628650"/>
                    </a:lnTo>
                    <a:lnTo>
                      <a:pt x="772528" y="673100"/>
                    </a:lnTo>
                    <a:lnTo>
                      <a:pt x="777377" y="712470"/>
                    </a:lnTo>
                    <a:lnTo>
                      <a:pt x="804527" y="764539"/>
                    </a:lnTo>
                    <a:lnTo>
                      <a:pt x="829513" y="774700"/>
                    </a:lnTo>
                    <a:lnTo>
                      <a:pt x="863896" y="773430"/>
                    </a:lnTo>
                    <a:lnTo>
                      <a:pt x="853930" y="728980"/>
                    </a:lnTo>
                    <a:lnTo>
                      <a:pt x="847608" y="673100"/>
                    </a:lnTo>
                    <a:lnTo>
                      <a:pt x="844286" y="610870"/>
                    </a:lnTo>
                    <a:lnTo>
                      <a:pt x="843401" y="553720"/>
                    </a:lnTo>
                    <a:lnTo>
                      <a:pt x="843510" y="541020"/>
                    </a:lnTo>
                    <a:lnTo>
                      <a:pt x="844386" y="505460"/>
                    </a:lnTo>
                    <a:close/>
                  </a:path>
                  <a:path w="3043554" h="822960">
                    <a:moveTo>
                      <a:pt x="1358145" y="568960"/>
                    </a:moveTo>
                    <a:lnTo>
                      <a:pt x="1292394" y="568960"/>
                    </a:lnTo>
                    <a:lnTo>
                      <a:pt x="1286906" y="652780"/>
                    </a:lnTo>
                    <a:lnTo>
                      <a:pt x="1274281" y="709930"/>
                    </a:lnTo>
                    <a:lnTo>
                      <a:pt x="1256156" y="745489"/>
                    </a:lnTo>
                    <a:lnTo>
                      <a:pt x="1234173" y="763270"/>
                    </a:lnTo>
                    <a:lnTo>
                      <a:pt x="1209971" y="768350"/>
                    </a:lnTo>
                    <a:lnTo>
                      <a:pt x="1311950" y="768350"/>
                    </a:lnTo>
                    <a:lnTo>
                      <a:pt x="1328557" y="739139"/>
                    </a:lnTo>
                    <a:lnTo>
                      <a:pt x="1342976" y="697230"/>
                    </a:lnTo>
                    <a:lnTo>
                      <a:pt x="1352346" y="648970"/>
                    </a:lnTo>
                    <a:lnTo>
                      <a:pt x="1357418" y="595630"/>
                    </a:lnTo>
                    <a:lnTo>
                      <a:pt x="1358145" y="568960"/>
                    </a:lnTo>
                    <a:close/>
                  </a:path>
                  <a:path w="3043554" h="822960">
                    <a:moveTo>
                      <a:pt x="249724" y="0"/>
                    </a:moveTo>
                    <a:lnTo>
                      <a:pt x="206136" y="5079"/>
                    </a:lnTo>
                    <a:lnTo>
                      <a:pt x="164573" y="19050"/>
                    </a:lnTo>
                    <a:lnTo>
                      <a:pt x="125861" y="40639"/>
                    </a:lnTo>
                    <a:lnTo>
                      <a:pt x="90831" y="69850"/>
                    </a:lnTo>
                    <a:lnTo>
                      <a:pt x="60312" y="106680"/>
                    </a:lnTo>
                    <a:lnTo>
                      <a:pt x="35132" y="148589"/>
                    </a:lnTo>
                    <a:lnTo>
                      <a:pt x="16119" y="195580"/>
                    </a:lnTo>
                    <a:lnTo>
                      <a:pt x="4104" y="247650"/>
                    </a:lnTo>
                    <a:lnTo>
                      <a:pt x="105" y="300989"/>
                    </a:lnTo>
                    <a:lnTo>
                      <a:pt x="0" y="304800"/>
                    </a:lnTo>
                    <a:lnTo>
                      <a:pt x="3891" y="363220"/>
                    </a:lnTo>
                    <a:lnTo>
                      <a:pt x="15389" y="416560"/>
                    </a:lnTo>
                    <a:lnTo>
                      <a:pt x="33763" y="462280"/>
                    </a:lnTo>
                    <a:lnTo>
                      <a:pt x="58367" y="500380"/>
                    </a:lnTo>
                    <a:lnTo>
                      <a:pt x="88554" y="530860"/>
                    </a:lnTo>
                    <a:lnTo>
                      <a:pt x="123680" y="553720"/>
                    </a:lnTo>
                    <a:lnTo>
                      <a:pt x="163098" y="566420"/>
                    </a:lnTo>
                    <a:lnTo>
                      <a:pt x="206163" y="571500"/>
                    </a:lnTo>
                    <a:lnTo>
                      <a:pt x="250887" y="566420"/>
                    </a:lnTo>
                    <a:lnTo>
                      <a:pt x="293722" y="551180"/>
                    </a:lnTo>
                    <a:lnTo>
                      <a:pt x="333905" y="525780"/>
                    </a:lnTo>
                    <a:lnTo>
                      <a:pt x="361141" y="500380"/>
                    </a:lnTo>
                    <a:lnTo>
                      <a:pt x="224451" y="500380"/>
                    </a:lnTo>
                    <a:lnTo>
                      <a:pt x="188204" y="495300"/>
                    </a:lnTo>
                    <a:lnTo>
                      <a:pt x="128550" y="449580"/>
                    </a:lnTo>
                    <a:lnTo>
                      <a:pt x="107564" y="410210"/>
                    </a:lnTo>
                    <a:lnTo>
                      <a:pt x="94085" y="358139"/>
                    </a:lnTo>
                    <a:lnTo>
                      <a:pt x="89418" y="295910"/>
                    </a:lnTo>
                    <a:lnTo>
                      <a:pt x="89431" y="293370"/>
                    </a:lnTo>
                    <a:lnTo>
                      <a:pt x="93749" y="242570"/>
                    </a:lnTo>
                    <a:lnTo>
                      <a:pt x="106229" y="194310"/>
                    </a:lnTo>
                    <a:lnTo>
                      <a:pt x="125562" y="149860"/>
                    </a:lnTo>
                    <a:lnTo>
                      <a:pt x="150549" y="113030"/>
                    </a:lnTo>
                    <a:lnTo>
                      <a:pt x="179991" y="83820"/>
                    </a:lnTo>
                    <a:lnTo>
                      <a:pt x="247438" y="58420"/>
                    </a:lnTo>
                    <a:lnTo>
                      <a:pt x="372251" y="58420"/>
                    </a:lnTo>
                    <a:lnTo>
                      <a:pt x="360023" y="39370"/>
                    </a:lnTo>
                    <a:lnTo>
                      <a:pt x="317006" y="11430"/>
                    </a:lnTo>
                    <a:lnTo>
                      <a:pt x="249724" y="0"/>
                    </a:lnTo>
                    <a:close/>
                  </a:path>
                  <a:path w="3043554" h="822960">
                    <a:moveTo>
                      <a:pt x="1973047" y="255270"/>
                    </a:moveTo>
                    <a:lnTo>
                      <a:pt x="1899708" y="255270"/>
                    </a:lnTo>
                    <a:lnTo>
                      <a:pt x="1908448" y="265430"/>
                    </a:lnTo>
                    <a:lnTo>
                      <a:pt x="1914189" y="294639"/>
                    </a:lnTo>
                    <a:lnTo>
                      <a:pt x="1918344" y="336550"/>
                    </a:lnTo>
                    <a:lnTo>
                      <a:pt x="1922327" y="387350"/>
                    </a:lnTo>
                    <a:lnTo>
                      <a:pt x="1927550" y="439420"/>
                    </a:lnTo>
                    <a:lnTo>
                      <a:pt x="1935428" y="488950"/>
                    </a:lnTo>
                    <a:lnTo>
                      <a:pt x="1947372" y="530860"/>
                    </a:lnTo>
                    <a:lnTo>
                      <a:pt x="1964797" y="560070"/>
                    </a:lnTo>
                    <a:lnTo>
                      <a:pt x="1989116" y="571500"/>
                    </a:lnTo>
                    <a:lnTo>
                      <a:pt x="2013248" y="560070"/>
                    </a:lnTo>
                    <a:lnTo>
                      <a:pt x="2032913" y="528320"/>
                    </a:lnTo>
                    <a:lnTo>
                      <a:pt x="2049027" y="483870"/>
                    </a:lnTo>
                    <a:lnTo>
                      <a:pt x="2056778" y="454660"/>
                    </a:lnTo>
                    <a:lnTo>
                      <a:pt x="2002832" y="454660"/>
                    </a:lnTo>
                    <a:lnTo>
                      <a:pt x="1994389" y="441960"/>
                    </a:lnTo>
                    <a:lnTo>
                      <a:pt x="1989701" y="408939"/>
                    </a:lnTo>
                    <a:lnTo>
                      <a:pt x="1986296" y="363220"/>
                    </a:lnTo>
                    <a:lnTo>
                      <a:pt x="1981702" y="309880"/>
                    </a:lnTo>
                    <a:lnTo>
                      <a:pt x="1973447" y="256539"/>
                    </a:lnTo>
                    <a:lnTo>
                      <a:pt x="1973047" y="255270"/>
                    </a:lnTo>
                    <a:close/>
                  </a:path>
                  <a:path w="3043554" h="822960">
                    <a:moveTo>
                      <a:pt x="1021565" y="250189"/>
                    </a:moveTo>
                    <a:lnTo>
                      <a:pt x="925745" y="250189"/>
                    </a:lnTo>
                    <a:lnTo>
                      <a:pt x="947071" y="257810"/>
                    </a:lnTo>
                    <a:lnTo>
                      <a:pt x="960432" y="278130"/>
                    </a:lnTo>
                    <a:lnTo>
                      <a:pt x="967339" y="306070"/>
                    </a:lnTo>
                    <a:lnTo>
                      <a:pt x="969087" y="336550"/>
                    </a:lnTo>
                    <a:lnTo>
                      <a:pt x="969214" y="344170"/>
                    </a:lnTo>
                    <a:lnTo>
                      <a:pt x="968877" y="358139"/>
                    </a:lnTo>
                    <a:lnTo>
                      <a:pt x="967591" y="377189"/>
                    </a:lnTo>
                    <a:lnTo>
                      <a:pt x="965448" y="397510"/>
                    </a:lnTo>
                    <a:lnTo>
                      <a:pt x="962448" y="417830"/>
                    </a:lnTo>
                    <a:lnTo>
                      <a:pt x="922171" y="443230"/>
                    </a:lnTo>
                    <a:lnTo>
                      <a:pt x="889407" y="467360"/>
                    </a:lnTo>
                    <a:lnTo>
                      <a:pt x="867382" y="491489"/>
                    </a:lnTo>
                    <a:lnTo>
                      <a:pt x="859324" y="516889"/>
                    </a:lnTo>
                    <a:lnTo>
                      <a:pt x="862826" y="533400"/>
                    </a:lnTo>
                    <a:lnTo>
                      <a:pt x="871913" y="543560"/>
                    </a:lnTo>
                    <a:lnTo>
                      <a:pt x="884452" y="547370"/>
                    </a:lnTo>
                    <a:lnTo>
                      <a:pt x="898313" y="548639"/>
                    </a:lnTo>
                    <a:lnTo>
                      <a:pt x="932196" y="541020"/>
                    </a:lnTo>
                    <a:lnTo>
                      <a:pt x="966496" y="516889"/>
                    </a:lnTo>
                    <a:lnTo>
                      <a:pt x="998200" y="477520"/>
                    </a:lnTo>
                    <a:lnTo>
                      <a:pt x="1024297" y="424180"/>
                    </a:lnTo>
                    <a:lnTo>
                      <a:pt x="1043232" y="412750"/>
                    </a:lnTo>
                    <a:lnTo>
                      <a:pt x="1062143" y="398780"/>
                    </a:lnTo>
                    <a:lnTo>
                      <a:pt x="1081054" y="383539"/>
                    </a:lnTo>
                    <a:lnTo>
                      <a:pt x="1099989" y="367030"/>
                    </a:lnTo>
                    <a:lnTo>
                      <a:pt x="1172943" y="367030"/>
                    </a:lnTo>
                    <a:lnTo>
                      <a:pt x="1173169" y="363220"/>
                    </a:lnTo>
                    <a:lnTo>
                      <a:pt x="1038013" y="363220"/>
                    </a:lnTo>
                    <a:lnTo>
                      <a:pt x="1040426" y="353060"/>
                    </a:lnTo>
                    <a:lnTo>
                      <a:pt x="1040426" y="337820"/>
                    </a:lnTo>
                    <a:lnTo>
                      <a:pt x="1034254" y="281939"/>
                    </a:lnTo>
                    <a:lnTo>
                      <a:pt x="1021565" y="250189"/>
                    </a:lnTo>
                    <a:close/>
                  </a:path>
                  <a:path w="3043554" h="822960">
                    <a:moveTo>
                      <a:pt x="476173" y="447039"/>
                    </a:moveTo>
                    <a:lnTo>
                      <a:pt x="403267" y="447039"/>
                    </a:lnTo>
                    <a:lnTo>
                      <a:pt x="417969" y="492760"/>
                    </a:lnTo>
                    <a:lnTo>
                      <a:pt x="441923" y="523239"/>
                    </a:lnTo>
                    <a:lnTo>
                      <a:pt x="470615" y="541020"/>
                    </a:lnTo>
                    <a:lnTo>
                      <a:pt x="499533" y="546100"/>
                    </a:lnTo>
                    <a:lnTo>
                      <a:pt x="539060" y="539750"/>
                    </a:lnTo>
                    <a:lnTo>
                      <a:pt x="571717" y="521970"/>
                    </a:lnTo>
                    <a:lnTo>
                      <a:pt x="597492" y="494030"/>
                    </a:lnTo>
                    <a:lnTo>
                      <a:pt x="603086" y="483870"/>
                    </a:lnTo>
                    <a:lnTo>
                      <a:pt x="513249" y="483870"/>
                    </a:lnTo>
                    <a:lnTo>
                      <a:pt x="497477" y="480060"/>
                    </a:lnTo>
                    <a:lnTo>
                      <a:pt x="484896" y="467360"/>
                    </a:lnTo>
                    <a:lnTo>
                      <a:pt x="476173" y="447039"/>
                    </a:lnTo>
                    <a:close/>
                  </a:path>
                  <a:path w="3043554" h="822960">
                    <a:moveTo>
                      <a:pt x="682689" y="459739"/>
                    </a:moveTo>
                    <a:lnTo>
                      <a:pt x="616373" y="459739"/>
                    </a:lnTo>
                    <a:lnTo>
                      <a:pt x="628003" y="494030"/>
                    </a:lnTo>
                    <a:lnTo>
                      <a:pt x="645885" y="521970"/>
                    </a:lnTo>
                    <a:lnTo>
                      <a:pt x="670219" y="539750"/>
                    </a:lnTo>
                    <a:lnTo>
                      <a:pt x="701209" y="546100"/>
                    </a:lnTo>
                    <a:lnTo>
                      <a:pt x="723624" y="543560"/>
                    </a:lnTo>
                    <a:lnTo>
                      <a:pt x="743278" y="534670"/>
                    </a:lnTo>
                    <a:lnTo>
                      <a:pt x="760788" y="521970"/>
                    </a:lnTo>
                    <a:lnTo>
                      <a:pt x="776774" y="505460"/>
                    </a:lnTo>
                    <a:lnTo>
                      <a:pt x="844386" y="505460"/>
                    </a:lnTo>
                    <a:lnTo>
                      <a:pt x="844668" y="494030"/>
                    </a:lnTo>
                    <a:lnTo>
                      <a:pt x="708067" y="494030"/>
                    </a:lnTo>
                    <a:lnTo>
                      <a:pt x="688528" y="477520"/>
                    </a:lnTo>
                    <a:lnTo>
                      <a:pt x="682689" y="459739"/>
                    </a:lnTo>
                    <a:close/>
                  </a:path>
                  <a:path w="3043554" h="822960">
                    <a:moveTo>
                      <a:pt x="1695340" y="491489"/>
                    </a:moveTo>
                    <a:lnTo>
                      <a:pt x="1464352" y="491489"/>
                    </a:lnTo>
                    <a:lnTo>
                      <a:pt x="1488555" y="515620"/>
                    </a:lnTo>
                    <a:lnTo>
                      <a:pt x="1515581" y="532130"/>
                    </a:lnTo>
                    <a:lnTo>
                      <a:pt x="1543915" y="542289"/>
                    </a:lnTo>
                    <a:lnTo>
                      <a:pt x="1572048" y="546100"/>
                    </a:lnTo>
                    <a:lnTo>
                      <a:pt x="1621971" y="539750"/>
                    </a:lnTo>
                    <a:lnTo>
                      <a:pt x="1665679" y="518160"/>
                    </a:lnTo>
                    <a:lnTo>
                      <a:pt x="1695340" y="491489"/>
                    </a:lnTo>
                    <a:close/>
                  </a:path>
                  <a:path w="3043554" h="822960">
                    <a:moveTo>
                      <a:pt x="1843281" y="434339"/>
                    </a:moveTo>
                    <a:lnTo>
                      <a:pt x="1737021" y="434339"/>
                    </a:lnTo>
                    <a:lnTo>
                      <a:pt x="1744935" y="474980"/>
                    </a:lnTo>
                    <a:lnTo>
                      <a:pt x="1755658" y="511810"/>
                    </a:lnTo>
                    <a:lnTo>
                      <a:pt x="1770239" y="537210"/>
                    </a:lnTo>
                    <a:lnTo>
                      <a:pt x="1789726" y="546100"/>
                    </a:lnTo>
                    <a:lnTo>
                      <a:pt x="1809209" y="533400"/>
                    </a:lnTo>
                    <a:lnTo>
                      <a:pt x="1825288" y="500380"/>
                    </a:lnTo>
                    <a:lnTo>
                      <a:pt x="1838846" y="454660"/>
                    </a:lnTo>
                    <a:lnTo>
                      <a:pt x="1843281" y="434339"/>
                    </a:lnTo>
                    <a:close/>
                  </a:path>
                  <a:path w="3043554" h="822960">
                    <a:moveTo>
                      <a:pt x="2182325" y="294639"/>
                    </a:moveTo>
                    <a:lnTo>
                      <a:pt x="2108369" y="294639"/>
                    </a:lnTo>
                    <a:lnTo>
                      <a:pt x="2118033" y="308610"/>
                    </a:lnTo>
                    <a:lnTo>
                      <a:pt x="2126623" y="344170"/>
                    </a:lnTo>
                    <a:lnTo>
                      <a:pt x="2135861" y="393700"/>
                    </a:lnTo>
                    <a:lnTo>
                      <a:pt x="2147472" y="447039"/>
                    </a:lnTo>
                    <a:lnTo>
                      <a:pt x="2163179" y="496570"/>
                    </a:lnTo>
                    <a:lnTo>
                      <a:pt x="2184707" y="532130"/>
                    </a:lnTo>
                    <a:lnTo>
                      <a:pt x="2213779" y="546100"/>
                    </a:lnTo>
                    <a:lnTo>
                      <a:pt x="2243019" y="537210"/>
                    </a:lnTo>
                    <a:lnTo>
                      <a:pt x="2271008" y="511810"/>
                    </a:lnTo>
                    <a:lnTo>
                      <a:pt x="2294890" y="468630"/>
                    </a:lnTo>
                    <a:lnTo>
                      <a:pt x="2232067" y="468630"/>
                    </a:lnTo>
                    <a:lnTo>
                      <a:pt x="2219331" y="457200"/>
                    </a:lnTo>
                    <a:lnTo>
                      <a:pt x="2209310" y="425450"/>
                    </a:lnTo>
                    <a:lnTo>
                      <a:pt x="2200420" y="382270"/>
                    </a:lnTo>
                    <a:lnTo>
                      <a:pt x="2191078" y="332739"/>
                    </a:lnTo>
                    <a:lnTo>
                      <a:pt x="2182325" y="294639"/>
                    </a:lnTo>
                    <a:close/>
                  </a:path>
                  <a:path w="3043554" h="822960">
                    <a:moveTo>
                      <a:pt x="2380561" y="403860"/>
                    </a:moveTo>
                    <a:lnTo>
                      <a:pt x="2314617" y="403860"/>
                    </a:lnTo>
                    <a:lnTo>
                      <a:pt x="2325908" y="453389"/>
                    </a:lnTo>
                    <a:lnTo>
                      <a:pt x="2346653" y="499110"/>
                    </a:lnTo>
                    <a:lnTo>
                      <a:pt x="2377732" y="533400"/>
                    </a:lnTo>
                    <a:lnTo>
                      <a:pt x="2420027" y="546100"/>
                    </a:lnTo>
                    <a:lnTo>
                      <a:pt x="2446588" y="539750"/>
                    </a:lnTo>
                    <a:lnTo>
                      <a:pt x="2471256" y="521970"/>
                    </a:lnTo>
                    <a:lnTo>
                      <a:pt x="2493804" y="494030"/>
                    </a:lnTo>
                    <a:lnTo>
                      <a:pt x="2499790" y="483870"/>
                    </a:lnTo>
                    <a:lnTo>
                      <a:pt x="2431457" y="483870"/>
                    </a:lnTo>
                    <a:lnTo>
                      <a:pt x="2402152" y="467360"/>
                    </a:lnTo>
                    <a:lnTo>
                      <a:pt x="2383955" y="422910"/>
                    </a:lnTo>
                    <a:lnTo>
                      <a:pt x="2380561" y="403860"/>
                    </a:lnTo>
                    <a:close/>
                  </a:path>
                  <a:path w="3043554" h="822960">
                    <a:moveTo>
                      <a:pt x="2618227" y="459739"/>
                    </a:moveTo>
                    <a:lnTo>
                      <a:pt x="2514007" y="459739"/>
                    </a:lnTo>
                    <a:lnTo>
                      <a:pt x="2520545" y="495300"/>
                    </a:lnTo>
                    <a:lnTo>
                      <a:pt x="2530311" y="521970"/>
                    </a:lnTo>
                    <a:lnTo>
                      <a:pt x="2543957" y="539750"/>
                    </a:lnTo>
                    <a:lnTo>
                      <a:pt x="2562140" y="546100"/>
                    </a:lnTo>
                    <a:lnTo>
                      <a:pt x="2586341" y="533400"/>
                    </a:lnTo>
                    <a:lnTo>
                      <a:pt x="2605042" y="501650"/>
                    </a:lnTo>
                    <a:lnTo>
                      <a:pt x="2618227" y="459739"/>
                    </a:lnTo>
                    <a:close/>
                  </a:path>
                  <a:path w="3043554" h="822960">
                    <a:moveTo>
                      <a:pt x="2778886" y="257810"/>
                    </a:moveTo>
                    <a:lnTo>
                      <a:pt x="2690410" y="257810"/>
                    </a:lnTo>
                    <a:lnTo>
                      <a:pt x="2703734" y="266700"/>
                    </a:lnTo>
                    <a:lnTo>
                      <a:pt x="2714136" y="293370"/>
                    </a:lnTo>
                    <a:lnTo>
                      <a:pt x="2723105" y="332739"/>
                    </a:lnTo>
                    <a:lnTo>
                      <a:pt x="2732131" y="378460"/>
                    </a:lnTo>
                    <a:lnTo>
                      <a:pt x="2742702" y="425450"/>
                    </a:lnTo>
                    <a:lnTo>
                      <a:pt x="2756309" y="471170"/>
                    </a:lnTo>
                    <a:lnTo>
                      <a:pt x="2774441" y="509270"/>
                    </a:lnTo>
                    <a:lnTo>
                      <a:pt x="2798587" y="535939"/>
                    </a:lnTo>
                    <a:lnTo>
                      <a:pt x="2830237" y="546100"/>
                    </a:lnTo>
                    <a:lnTo>
                      <a:pt x="2863531" y="538480"/>
                    </a:lnTo>
                    <a:lnTo>
                      <a:pt x="2888657" y="518160"/>
                    </a:lnTo>
                    <a:lnTo>
                      <a:pt x="2906925" y="487680"/>
                    </a:lnTo>
                    <a:lnTo>
                      <a:pt x="2908621" y="482600"/>
                    </a:lnTo>
                    <a:lnTo>
                      <a:pt x="2841667" y="482600"/>
                    </a:lnTo>
                    <a:lnTo>
                      <a:pt x="2826687" y="471170"/>
                    </a:lnTo>
                    <a:lnTo>
                      <a:pt x="2815701" y="441960"/>
                    </a:lnTo>
                    <a:lnTo>
                      <a:pt x="2806939" y="400050"/>
                    </a:lnTo>
                    <a:lnTo>
                      <a:pt x="2798629" y="350520"/>
                    </a:lnTo>
                    <a:lnTo>
                      <a:pt x="2788998" y="297180"/>
                    </a:lnTo>
                    <a:lnTo>
                      <a:pt x="2778886" y="257810"/>
                    </a:lnTo>
                    <a:close/>
                  </a:path>
                  <a:path w="3043554" h="822960">
                    <a:moveTo>
                      <a:pt x="2984215" y="449580"/>
                    </a:moveTo>
                    <a:lnTo>
                      <a:pt x="2919645" y="449580"/>
                    </a:lnTo>
                    <a:lnTo>
                      <a:pt x="2936953" y="499110"/>
                    </a:lnTo>
                    <a:lnTo>
                      <a:pt x="2956856" y="528320"/>
                    </a:lnTo>
                    <a:lnTo>
                      <a:pt x="2977616" y="542289"/>
                    </a:lnTo>
                    <a:lnTo>
                      <a:pt x="2997496" y="546100"/>
                    </a:lnTo>
                    <a:lnTo>
                      <a:pt x="3009160" y="544830"/>
                    </a:lnTo>
                    <a:lnTo>
                      <a:pt x="3020419" y="541020"/>
                    </a:lnTo>
                    <a:lnTo>
                      <a:pt x="3031679" y="533400"/>
                    </a:lnTo>
                    <a:lnTo>
                      <a:pt x="3043343" y="520700"/>
                    </a:lnTo>
                    <a:lnTo>
                      <a:pt x="3009082" y="496570"/>
                    </a:lnTo>
                    <a:lnTo>
                      <a:pt x="2987063" y="459739"/>
                    </a:lnTo>
                    <a:lnTo>
                      <a:pt x="2984215" y="449580"/>
                    </a:lnTo>
                    <a:close/>
                  </a:path>
                  <a:path w="3043554" h="822960">
                    <a:moveTo>
                      <a:pt x="1172943" y="367030"/>
                    </a:moveTo>
                    <a:lnTo>
                      <a:pt x="1099989" y="367030"/>
                    </a:lnTo>
                    <a:lnTo>
                      <a:pt x="1099989" y="377189"/>
                    </a:lnTo>
                    <a:lnTo>
                      <a:pt x="1097703" y="383539"/>
                    </a:lnTo>
                    <a:lnTo>
                      <a:pt x="1097703" y="392430"/>
                    </a:lnTo>
                    <a:lnTo>
                      <a:pt x="1104277" y="447039"/>
                    </a:lnTo>
                    <a:lnTo>
                      <a:pt x="1122865" y="486410"/>
                    </a:lnTo>
                    <a:lnTo>
                      <a:pt x="1151763" y="511810"/>
                    </a:lnTo>
                    <a:lnTo>
                      <a:pt x="1189270" y="520700"/>
                    </a:lnTo>
                    <a:lnTo>
                      <a:pt x="1220188" y="515620"/>
                    </a:lnTo>
                    <a:lnTo>
                      <a:pt x="1247452" y="500380"/>
                    </a:lnTo>
                    <a:lnTo>
                      <a:pt x="1270834" y="474980"/>
                    </a:lnTo>
                    <a:lnTo>
                      <a:pt x="1283169" y="454660"/>
                    </a:lnTo>
                    <a:lnTo>
                      <a:pt x="1207685" y="454660"/>
                    </a:lnTo>
                    <a:lnTo>
                      <a:pt x="1193538" y="449580"/>
                    </a:lnTo>
                    <a:lnTo>
                      <a:pt x="1182428" y="436880"/>
                    </a:lnTo>
                    <a:lnTo>
                      <a:pt x="1174770" y="419100"/>
                    </a:lnTo>
                    <a:lnTo>
                      <a:pt x="1170982" y="400050"/>
                    </a:lnTo>
                    <a:lnTo>
                      <a:pt x="1172943" y="367030"/>
                    </a:lnTo>
                    <a:close/>
                  </a:path>
                  <a:path w="3043554" h="822960">
                    <a:moveTo>
                      <a:pt x="598085" y="198120"/>
                    </a:moveTo>
                    <a:lnTo>
                      <a:pt x="550416" y="204470"/>
                    </a:lnTo>
                    <a:lnTo>
                      <a:pt x="507271" y="224789"/>
                    </a:lnTo>
                    <a:lnTo>
                      <a:pt x="469849" y="254000"/>
                    </a:lnTo>
                    <a:lnTo>
                      <a:pt x="439353" y="290830"/>
                    </a:lnTo>
                    <a:lnTo>
                      <a:pt x="416983" y="332739"/>
                    </a:lnTo>
                    <a:lnTo>
                      <a:pt x="399890" y="369570"/>
                    </a:lnTo>
                    <a:lnTo>
                      <a:pt x="377820" y="406400"/>
                    </a:lnTo>
                    <a:lnTo>
                      <a:pt x="350006" y="441960"/>
                    </a:lnTo>
                    <a:lnTo>
                      <a:pt x="315684" y="472439"/>
                    </a:lnTo>
                    <a:lnTo>
                      <a:pt x="274087" y="492760"/>
                    </a:lnTo>
                    <a:lnTo>
                      <a:pt x="224451" y="500380"/>
                    </a:lnTo>
                    <a:lnTo>
                      <a:pt x="361141" y="500380"/>
                    </a:lnTo>
                    <a:lnTo>
                      <a:pt x="370674" y="491489"/>
                    </a:lnTo>
                    <a:lnTo>
                      <a:pt x="403267" y="447039"/>
                    </a:lnTo>
                    <a:lnTo>
                      <a:pt x="476173" y="447039"/>
                    </a:lnTo>
                    <a:lnTo>
                      <a:pt x="471974" y="417830"/>
                    </a:lnTo>
                    <a:lnTo>
                      <a:pt x="474681" y="379730"/>
                    </a:lnTo>
                    <a:lnTo>
                      <a:pt x="486293" y="342900"/>
                    </a:lnTo>
                    <a:lnTo>
                      <a:pt x="506164" y="308610"/>
                    </a:lnTo>
                    <a:lnTo>
                      <a:pt x="533651" y="280670"/>
                    </a:lnTo>
                    <a:lnTo>
                      <a:pt x="568109" y="261620"/>
                    </a:lnTo>
                    <a:lnTo>
                      <a:pt x="608894" y="254000"/>
                    </a:lnTo>
                    <a:lnTo>
                      <a:pt x="656121" y="254000"/>
                    </a:lnTo>
                    <a:lnTo>
                      <a:pt x="658968" y="234950"/>
                    </a:lnTo>
                    <a:lnTo>
                      <a:pt x="649917" y="215900"/>
                    </a:lnTo>
                    <a:lnTo>
                      <a:pt x="629269" y="203200"/>
                    </a:lnTo>
                    <a:lnTo>
                      <a:pt x="598085" y="198120"/>
                    </a:lnTo>
                    <a:close/>
                  </a:path>
                  <a:path w="3043554" h="822960">
                    <a:moveTo>
                      <a:pt x="808905" y="198120"/>
                    </a:moveTo>
                    <a:lnTo>
                      <a:pt x="799884" y="198120"/>
                    </a:lnTo>
                    <a:lnTo>
                      <a:pt x="789982" y="199389"/>
                    </a:lnTo>
                    <a:lnTo>
                      <a:pt x="779223" y="203200"/>
                    </a:lnTo>
                    <a:lnTo>
                      <a:pt x="767630" y="207010"/>
                    </a:lnTo>
                    <a:lnTo>
                      <a:pt x="775917" y="256539"/>
                    </a:lnTo>
                    <a:lnTo>
                      <a:pt x="778836" y="307339"/>
                    </a:lnTo>
                    <a:lnTo>
                      <a:pt x="778961" y="316230"/>
                    </a:lnTo>
                    <a:lnTo>
                      <a:pt x="772807" y="394970"/>
                    </a:lnTo>
                    <a:lnTo>
                      <a:pt x="756470" y="450850"/>
                    </a:lnTo>
                    <a:lnTo>
                      <a:pt x="733679" y="482600"/>
                    </a:lnTo>
                    <a:lnTo>
                      <a:pt x="708067" y="494030"/>
                    </a:lnTo>
                    <a:lnTo>
                      <a:pt x="844668" y="494030"/>
                    </a:lnTo>
                    <a:lnTo>
                      <a:pt x="851642" y="391160"/>
                    </a:lnTo>
                    <a:lnTo>
                      <a:pt x="861327" y="336550"/>
                    </a:lnTo>
                    <a:lnTo>
                      <a:pt x="874057" y="297180"/>
                    </a:lnTo>
                    <a:lnTo>
                      <a:pt x="906743" y="255270"/>
                    </a:lnTo>
                    <a:lnTo>
                      <a:pt x="843322" y="255270"/>
                    </a:lnTo>
                    <a:lnTo>
                      <a:pt x="839230" y="229870"/>
                    </a:lnTo>
                    <a:lnTo>
                      <a:pt x="832971" y="212089"/>
                    </a:lnTo>
                    <a:lnTo>
                      <a:pt x="823284" y="200660"/>
                    </a:lnTo>
                    <a:lnTo>
                      <a:pt x="808905" y="198120"/>
                    </a:lnTo>
                    <a:close/>
                  </a:path>
                  <a:path w="3043554" h="822960">
                    <a:moveTo>
                      <a:pt x="1551474" y="187960"/>
                    </a:moveTo>
                    <a:lnTo>
                      <a:pt x="1505306" y="198120"/>
                    </a:lnTo>
                    <a:lnTo>
                      <a:pt x="1468824" y="223520"/>
                    </a:lnTo>
                    <a:lnTo>
                      <a:pt x="1442359" y="260350"/>
                    </a:lnTo>
                    <a:lnTo>
                      <a:pt x="1426238" y="304800"/>
                    </a:lnTo>
                    <a:lnTo>
                      <a:pt x="1420791" y="349250"/>
                    </a:lnTo>
                    <a:lnTo>
                      <a:pt x="1422041" y="377189"/>
                    </a:lnTo>
                    <a:lnTo>
                      <a:pt x="1425649" y="403860"/>
                    </a:lnTo>
                    <a:lnTo>
                      <a:pt x="1431399" y="427989"/>
                    </a:lnTo>
                    <a:lnTo>
                      <a:pt x="1439079" y="449580"/>
                    </a:lnTo>
                    <a:lnTo>
                      <a:pt x="1418521" y="459739"/>
                    </a:lnTo>
                    <a:lnTo>
                      <a:pt x="1378214" y="477520"/>
                    </a:lnTo>
                    <a:lnTo>
                      <a:pt x="1358942" y="486410"/>
                    </a:lnTo>
                    <a:lnTo>
                      <a:pt x="1585764" y="486410"/>
                    </a:lnTo>
                    <a:lnTo>
                      <a:pt x="1567778" y="485139"/>
                    </a:lnTo>
                    <a:lnTo>
                      <a:pt x="1551696" y="478789"/>
                    </a:lnTo>
                    <a:lnTo>
                      <a:pt x="1537758" y="469900"/>
                    </a:lnTo>
                    <a:lnTo>
                      <a:pt x="1526201" y="459739"/>
                    </a:lnTo>
                    <a:lnTo>
                      <a:pt x="1580962" y="417830"/>
                    </a:lnTo>
                    <a:lnTo>
                      <a:pt x="1583250" y="415289"/>
                    </a:lnTo>
                    <a:lnTo>
                      <a:pt x="1501055" y="415289"/>
                    </a:lnTo>
                    <a:lnTo>
                      <a:pt x="1490429" y="356870"/>
                    </a:lnTo>
                    <a:lnTo>
                      <a:pt x="1495292" y="300989"/>
                    </a:lnTo>
                    <a:lnTo>
                      <a:pt x="1513896" y="257810"/>
                    </a:lnTo>
                    <a:lnTo>
                      <a:pt x="1544489" y="241300"/>
                    </a:lnTo>
                    <a:lnTo>
                      <a:pt x="1638320" y="241300"/>
                    </a:lnTo>
                    <a:lnTo>
                      <a:pt x="1622737" y="214630"/>
                    </a:lnTo>
                    <a:lnTo>
                      <a:pt x="1592588" y="195580"/>
                    </a:lnTo>
                    <a:lnTo>
                      <a:pt x="1551474" y="187960"/>
                    </a:lnTo>
                    <a:close/>
                  </a:path>
                  <a:path w="3043554" h="822960">
                    <a:moveTo>
                      <a:pt x="1766544" y="177800"/>
                    </a:moveTo>
                    <a:lnTo>
                      <a:pt x="1732449" y="186689"/>
                    </a:lnTo>
                    <a:lnTo>
                      <a:pt x="1733657" y="256539"/>
                    </a:lnTo>
                    <a:lnTo>
                      <a:pt x="1726281" y="318770"/>
                    </a:lnTo>
                    <a:lnTo>
                      <a:pt x="1711821" y="369570"/>
                    </a:lnTo>
                    <a:lnTo>
                      <a:pt x="1691777" y="412750"/>
                    </a:lnTo>
                    <a:lnTo>
                      <a:pt x="1667649" y="444500"/>
                    </a:lnTo>
                    <a:lnTo>
                      <a:pt x="1613142" y="482600"/>
                    </a:lnTo>
                    <a:lnTo>
                      <a:pt x="1585764" y="486410"/>
                    </a:lnTo>
                    <a:lnTo>
                      <a:pt x="1700990" y="486410"/>
                    </a:lnTo>
                    <a:lnTo>
                      <a:pt x="1703814" y="483870"/>
                    </a:lnTo>
                    <a:lnTo>
                      <a:pt x="1737021" y="434339"/>
                    </a:lnTo>
                    <a:lnTo>
                      <a:pt x="1843281" y="434339"/>
                    </a:lnTo>
                    <a:lnTo>
                      <a:pt x="1850765" y="400050"/>
                    </a:lnTo>
                    <a:lnTo>
                      <a:pt x="1853689" y="386080"/>
                    </a:lnTo>
                    <a:lnTo>
                      <a:pt x="1794298" y="386080"/>
                    </a:lnTo>
                    <a:lnTo>
                      <a:pt x="1791798" y="381000"/>
                    </a:lnTo>
                    <a:lnTo>
                      <a:pt x="1789726" y="367030"/>
                    </a:lnTo>
                    <a:lnTo>
                      <a:pt x="1789726" y="307339"/>
                    </a:lnTo>
                    <a:lnTo>
                      <a:pt x="1799493" y="238760"/>
                    </a:lnTo>
                    <a:lnTo>
                      <a:pt x="1790329" y="195580"/>
                    </a:lnTo>
                    <a:lnTo>
                      <a:pt x="1766544" y="177800"/>
                    </a:lnTo>
                    <a:close/>
                  </a:path>
                  <a:path w="3043554" h="822960">
                    <a:moveTo>
                      <a:pt x="650790" y="284480"/>
                    </a:moveTo>
                    <a:lnTo>
                      <a:pt x="641646" y="284480"/>
                    </a:lnTo>
                    <a:lnTo>
                      <a:pt x="619605" y="293370"/>
                    </a:lnTo>
                    <a:lnTo>
                      <a:pt x="606388" y="314960"/>
                    </a:lnTo>
                    <a:lnTo>
                      <a:pt x="598766" y="344170"/>
                    </a:lnTo>
                    <a:lnTo>
                      <a:pt x="593513" y="377189"/>
                    </a:lnTo>
                    <a:lnTo>
                      <a:pt x="581900" y="414020"/>
                    </a:lnTo>
                    <a:lnTo>
                      <a:pt x="564525" y="448310"/>
                    </a:lnTo>
                    <a:lnTo>
                      <a:pt x="541578" y="473710"/>
                    </a:lnTo>
                    <a:lnTo>
                      <a:pt x="513249" y="483870"/>
                    </a:lnTo>
                    <a:lnTo>
                      <a:pt x="603086" y="483870"/>
                    </a:lnTo>
                    <a:lnTo>
                      <a:pt x="616373" y="459739"/>
                    </a:lnTo>
                    <a:lnTo>
                      <a:pt x="682689" y="459739"/>
                    </a:lnTo>
                    <a:lnTo>
                      <a:pt x="675598" y="438150"/>
                    </a:lnTo>
                    <a:lnTo>
                      <a:pt x="667623" y="386080"/>
                    </a:lnTo>
                    <a:lnTo>
                      <a:pt x="662952" y="332739"/>
                    </a:lnTo>
                    <a:lnTo>
                      <a:pt x="659934" y="289560"/>
                    </a:lnTo>
                    <a:lnTo>
                      <a:pt x="650790" y="284480"/>
                    </a:lnTo>
                    <a:close/>
                  </a:path>
                  <a:path w="3043554" h="822960">
                    <a:moveTo>
                      <a:pt x="2537976" y="189230"/>
                    </a:moveTo>
                    <a:lnTo>
                      <a:pt x="2504736" y="193039"/>
                    </a:lnTo>
                    <a:lnTo>
                      <a:pt x="2503443" y="266700"/>
                    </a:lnTo>
                    <a:lnTo>
                      <a:pt x="2498028" y="330200"/>
                    </a:lnTo>
                    <a:lnTo>
                      <a:pt x="2489130" y="383539"/>
                    </a:lnTo>
                    <a:lnTo>
                      <a:pt x="2477387" y="426720"/>
                    </a:lnTo>
                    <a:lnTo>
                      <a:pt x="2447912" y="477520"/>
                    </a:lnTo>
                    <a:lnTo>
                      <a:pt x="2431457" y="483870"/>
                    </a:lnTo>
                    <a:lnTo>
                      <a:pt x="2499790" y="483870"/>
                    </a:lnTo>
                    <a:lnTo>
                      <a:pt x="2514007" y="459739"/>
                    </a:lnTo>
                    <a:lnTo>
                      <a:pt x="2618227" y="459739"/>
                    </a:lnTo>
                    <a:lnTo>
                      <a:pt x="2619826" y="454660"/>
                    </a:lnTo>
                    <a:lnTo>
                      <a:pt x="2628422" y="417830"/>
                    </a:lnTo>
                    <a:lnTo>
                      <a:pt x="2571284" y="417830"/>
                    </a:lnTo>
                    <a:lnTo>
                      <a:pt x="2565998" y="406400"/>
                    </a:lnTo>
                    <a:lnTo>
                      <a:pt x="2563283" y="378460"/>
                    </a:lnTo>
                    <a:lnTo>
                      <a:pt x="2562349" y="342900"/>
                    </a:lnTo>
                    <a:lnTo>
                      <a:pt x="2562232" y="326389"/>
                    </a:lnTo>
                    <a:lnTo>
                      <a:pt x="2562140" y="300989"/>
                    </a:lnTo>
                    <a:lnTo>
                      <a:pt x="2565140" y="283210"/>
                    </a:lnTo>
                    <a:lnTo>
                      <a:pt x="2567283" y="266700"/>
                    </a:lnTo>
                    <a:lnTo>
                      <a:pt x="2568569" y="251460"/>
                    </a:lnTo>
                    <a:lnTo>
                      <a:pt x="2568998" y="238760"/>
                    </a:lnTo>
                    <a:lnTo>
                      <a:pt x="2566690" y="218439"/>
                    </a:lnTo>
                    <a:lnTo>
                      <a:pt x="2557489" y="199389"/>
                    </a:lnTo>
                    <a:lnTo>
                      <a:pt x="2537976" y="189230"/>
                    </a:lnTo>
                    <a:close/>
                  </a:path>
                  <a:path w="3043554" h="822960">
                    <a:moveTo>
                      <a:pt x="2935647" y="198120"/>
                    </a:moveTo>
                    <a:lnTo>
                      <a:pt x="2926822" y="198120"/>
                    </a:lnTo>
                    <a:lnTo>
                      <a:pt x="2919915" y="199389"/>
                    </a:lnTo>
                    <a:lnTo>
                      <a:pt x="2913412" y="201930"/>
                    </a:lnTo>
                    <a:lnTo>
                      <a:pt x="2905802" y="204470"/>
                    </a:lnTo>
                    <a:lnTo>
                      <a:pt x="2907092" y="275589"/>
                    </a:lnTo>
                    <a:lnTo>
                      <a:pt x="2902411" y="341630"/>
                    </a:lnTo>
                    <a:lnTo>
                      <a:pt x="2892642" y="398780"/>
                    </a:lnTo>
                    <a:lnTo>
                      <a:pt x="2878671" y="443230"/>
                    </a:lnTo>
                    <a:lnTo>
                      <a:pt x="2841667" y="482600"/>
                    </a:lnTo>
                    <a:lnTo>
                      <a:pt x="2908621" y="482600"/>
                    </a:lnTo>
                    <a:lnTo>
                      <a:pt x="2919645" y="449580"/>
                    </a:lnTo>
                    <a:lnTo>
                      <a:pt x="2984215" y="449580"/>
                    </a:lnTo>
                    <a:lnTo>
                      <a:pt x="2974604" y="415289"/>
                    </a:lnTo>
                    <a:lnTo>
                      <a:pt x="2969024" y="365760"/>
                    </a:lnTo>
                    <a:lnTo>
                      <a:pt x="2967749" y="320039"/>
                    </a:lnTo>
                    <a:lnTo>
                      <a:pt x="2967632" y="265430"/>
                    </a:lnTo>
                    <a:lnTo>
                      <a:pt x="2966937" y="241300"/>
                    </a:lnTo>
                    <a:lnTo>
                      <a:pt x="2962857" y="218439"/>
                    </a:lnTo>
                    <a:lnTo>
                      <a:pt x="2953205" y="203200"/>
                    </a:lnTo>
                    <a:lnTo>
                      <a:pt x="2935647" y="198120"/>
                    </a:lnTo>
                    <a:close/>
                  </a:path>
                  <a:path w="3043554" h="822960">
                    <a:moveTo>
                      <a:pt x="2345391" y="191770"/>
                    </a:moveTo>
                    <a:lnTo>
                      <a:pt x="2307632" y="193039"/>
                    </a:lnTo>
                    <a:lnTo>
                      <a:pt x="2300615" y="267970"/>
                    </a:lnTo>
                    <a:lnTo>
                      <a:pt x="2289593" y="335280"/>
                    </a:lnTo>
                    <a:lnTo>
                      <a:pt x="2275898" y="389889"/>
                    </a:lnTo>
                    <a:lnTo>
                      <a:pt x="2260858" y="431800"/>
                    </a:lnTo>
                    <a:lnTo>
                      <a:pt x="2245805" y="458470"/>
                    </a:lnTo>
                    <a:lnTo>
                      <a:pt x="2232067" y="468630"/>
                    </a:lnTo>
                    <a:lnTo>
                      <a:pt x="2294890" y="468630"/>
                    </a:lnTo>
                    <a:lnTo>
                      <a:pt x="2295593" y="467360"/>
                    </a:lnTo>
                    <a:lnTo>
                      <a:pt x="2314617" y="403860"/>
                    </a:lnTo>
                    <a:lnTo>
                      <a:pt x="2380561" y="403860"/>
                    </a:lnTo>
                    <a:lnTo>
                      <a:pt x="2370322" y="313689"/>
                    </a:lnTo>
                    <a:lnTo>
                      <a:pt x="2369536" y="267970"/>
                    </a:lnTo>
                    <a:lnTo>
                      <a:pt x="2369282" y="241300"/>
                    </a:lnTo>
                    <a:lnTo>
                      <a:pt x="2363575" y="210820"/>
                    </a:lnTo>
                    <a:lnTo>
                      <a:pt x="2345391" y="191770"/>
                    </a:lnTo>
                    <a:close/>
                  </a:path>
                  <a:path w="3043554" h="822960">
                    <a:moveTo>
                      <a:pt x="1313218" y="256539"/>
                    </a:moveTo>
                    <a:lnTo>
                      <a:pt x="1295315" y="264160"/>
                    </a:lnTo>
                    <a:lnTo>
                      <a:pt x="1285127" y="281939"/>
                    </a:lnTo>
                    <a:lnTo>
                      <a:pt x="1280964" y="307339"/>
                    </a:lnTo>
                    <a:lnTo>
                      <a:pt x="1269836" y="369570"/>
                    </a:lnTo>
                    <a:lnTo>
                      <a:pt x="1252040" y="415289"/>
                    </a:lnTo>
                    <a:lnTo>
                      <a:pt x="1230386" y="444500"/>
                    </a:lnTo>
                    <a:lnTo>
                      <a:pt x="1207685" y="454660"/>
                    </a:lnTo>
                    <a:lnTo>
                      <a:pt x="1283169" y="454660"/>
                    </a:lnTo>
                    <a:lnTo>
                      <a:pt x="1290108" y="443230"/>
                    </a:lnTo>
                    <a:lnTo>
                      <a:pt x="1356781" y="443230"/>
                    </a:lnTo>
                    <a:lnTo>
                      <a:pt x="1356082" y="429260"/>
                    </a:lnTo>
                    <a:lnTo>
                      <a:pt x="1351497" y="372110"/>
                    </a:lnTo>
                    <a:lnTo>
                      <a:pt x="1340527" y="259080"/>
                    </a:lnTo>
                    <a:lnTo>
                      <a:pt x="1313218" y="256539"/>
                    </a:lnTo>
                    <a:close/>
                  </a:path>
                  <a:path w="3043554" h="822960">
                    <a:moveTo>
                      <a:pt x="2117513" y="198120"/>
                    </a:moveTo>
                    <a:lnTo>
                      <a:pt x="2064497" y="248920"/>
                    </a:lnTo>
                    <a:lnTo>
                      <a:pt x="2045677" y="298450"/>
                    </a:lnTo>
                    <a:lnTo>
                      <a:pt x="2030907" y="353060"/>
                    </a:lnTo>
                    <a:lnTo>
                      <a:pt x="2019380" y="403860"/>
                    </a:lnTo>
                    <a:lnTo>
                      <a:pt x="2010291" y="440689"/>
                    </a:lnTo>
                    <a:lnTo>
                      <a:pt x="2002832" y="454660"/>
                    </a:lnTo>
                    <a:lnTo>
                      <a:pt x="2056778" y="454660"/>
                    </a:lnTo>
                    <a:lnTo>
                      <a:pt x="2062506" y="433070"/>
                    </a:lnTo>
                    <a:lnTo>
                      <a:pt x="2074264" y="382270"/>
                    </a:lnTo>
                    <a:lnTo>
                      <a:pt x="2085217" y="337820"/>
                    </a:lnTo>
                    <a:lnTo>
                      <a:pt x="2096280" y="306070"/>
                    </a:lnTo>
                    <a:lnTo>
                      <a:pt x="2108369" y="294639"/>
                    </a:lnTo>
                    <a:lnTo>
                      <a:pt x="2182325" y="294639"/>
                    </a:lnTo>
                    <a:lnTo>
                      <a:pt x="2179699" y="283210"/>
                    </a:lnTo>
                    <a:lnTo>
                      <a:pt x="2164701" y="240030"/>
                    </a:lnTo>
                    <a:lnTo>
                      <a:pt x="2144500" y="209550"/>
                    </a:lnTo>
                    <a:lnTo>
                      <a:pt x="2117513" y="198120"/>
                    </a:lnTo>
                    <a:close/>
                  </a:path>
                  <a:path w="3043554" h="822960">
                    <a:moveTo>
                      <a:pt x="2701840" y="165100"/>
                    </a:moveTo>
                    <a:lnTo>
                      <a:pt x="2662017" y="179070"/>
                    </a:lnTo>
                    <a:lnTo>
                      <a:pt x="2631859" y="215900"/>
                    </a:lnTo>
                    <a:lnTo>
                      <a:pt x="2609800" y="265430"/>
                    </a:lnTo>
                    <a:lnTo>
                      <a:pt x="2594277" y="318770"/>
                    </a:lnTo>
                    <a:lnTo>
                      <a:pt x="2583726" y="368300"/>
                    </a:lnTo>
                    <a:lnTo>
                      <a:pt x="2576583" y="403860"/>
                    </a:lnTo>
                    <a:lnTo>
                      <a:pt x="2571284" y="417830"/>
                    </a:lnTo>
                    <a:lnTo>
                      <a:pt x="2628422" y="417830"/>
                    </a:lnTo>
                    <a:lnTo>
                      <a:pt x="2632276" y="401320"/>
                    </a:lnTo>
                    <a:lnTo>
                      <a:pt x="2643976" y="349250"/>
                    </a:lnTo>
                    <a:lnTo>
                      <a:pt x="2656509" y="302260"/>
                    </a:lnTo>
                    <a:lnTo>
                      <a:pt x="2671459" y="269239"/>
                    </a:lnTo>
                    <a:lnTo>
                      <a:pt x="2690410" y="257810"/>
                    </a:lnTo>
                    <a:lnTo>
                      <a:pt x="2778886" y="257810"/>
                    </a:lnTo>
                    <a:lnTo>
                      <a:pt x="2776276" y="247650"/>
                    </a:lnTo>
                    <a:lnTo>
                      <a:pt x="2758690" y="205739"/>
                    </a:lnTo>
                    <a:lnTo>
                      <a:pt x="2734468" y="176530"/>
                    </a:lnTo>
                    <a:lnTo>
                      <a:pt x="2701840" y="165100"/>
                    </a:lnTo>
                    <a:close/>
                  </a:path>
                  <a:path w="3043554" h="822960">
                    <a:moveTo>
                      <a:pt x="1638320" y="241300"/>
                    </a:moveTo>
                    <a:lnTo>
                      <a:pt x="1544489" y="241300"/>
                    </a:lnTo>
                    <a:lnTo>
                      <a:pt x="1561564" y="245110"/>
                    </a:lnTo>
                    <a:lnTo>
                      <a:pt x="1574318" y="256539"/>
                    </a:lnTo>
                    <a:lnTo>
                      <a:pt x="1581904" y="274320"/>
                    </a:lnTo>
                    <a:lnTo>
                      <a:pt x="1583478" y="295910"/>
                    </a:lnTo>
                    <a:lnTo>
                      <a:pt x="1575761" y="326389"/>
                    </a:lnTo>
                    <a:lnTo>
                      <a:pt x="1559459" y="358139"/>
                    </a:lnTo>
                    <a:lnTo>
                      <a:pt x="1534561" y="387350"/>
                    </a:lnTo>
                    <a:lnTo>
                      <a:pt x="1501055" y="415289"/>
                    </a:lnTo>
                    <a:lnTo>
                      <a:pt x="1583250" y="415289"/>
                    </a:lnTo>
                    <a:lnTo>
                      <a:pt x="1618720" y="375920"/>
                    </a:lnTo>
                    <a:lnTo>
                      <a:pt x="1640572" y="332739"/>
                    </a:lnTo>
                    <a:lnTo>
                      <a:pt x="1647613" y="289560"/>
                    </a:lnTo>
                    <a:lnTo>
                      <a:pt x="1641289" y="246380"/>
                    </a:lnTo>
                    <a:lnTo>
                      <a:pt x="1638320" y="241300"/>
                    </a:lnTo>
                    <a:close/>
                  </a:path>
                  <a:path w="3043554" h="822960">
                    <a:moveTo>
                      <a:pt x="1901994" y="165100"/>
                    </a:moveTo>
                    <a:lnTo>
                      <a:pt x="1847571" y="207010"/>
                    </a:lnTo>
                    <a:lnTo>
                      <a:pt x="1828604" y="251460"/>
                    </a:lnTo>
                    <a:lnTo>
                      <a:pt x="1812923" y="307339"/>
                    </a:lnTo>
                    <a:lnTo>
                      <a:pt x="1798870" y="369570"/>
                    </a:lnTo>
                    <a:lnTo>
                      <a:pt x="1796798" y="381000"/>
                    </a:lnTo>
                    <a:lnTo>
                      <a:pt x="1794298" y="386080"/>
                    </a:lnTo>
                    <a:lnTo>
                      <a:pt x="1853689" y="386080"/>
                    </a:lnTo>
                    <a:lnTo>
                      <a:pt x="1861929" y="346710"/>
                    </a:lnTo>
                    <a:lnTo>
                      <a:pt x="1873218" y="300989"/>
                    </a:lnTo>
                    <a:lnTo>
                      <a:pt x="1885517" y="267970"/>
                    </a:lnTo>
                    <a:lnTo>
                      <a:pt x="1899708" y="255270"/>
                    </a:lnTo>
                    <a:lnTo>
                      <a:pt x="1973047" y="255270"/>
                    </a:lnTo>
                    <a:lnTo>
                      <a:pt x="1959059" y="210820"/>
                    </a:lnTo>
                    <a:lnTo>
                      <a:pt x="1936065" y="177800"/>
                    </a:lnTo>
                    <a:lnTo>
                      <a:pt x="1901994" y="165100"/>
                    </a:lnTo>
                    <a:close/>
                  </a:path>
                  <a:path w="3043554" h="822960">
                    <a:moveTo>
                      <a:pt x="1285536" y="176530"/>
                    </a:moveTo>
                    <a:lnTo>
                      <a:pt x="1237363" y="184150"/>
                    </a:lnTo>
                    <a:lnTo>
                      <a:pt x="1195620" y="204470"/>
                    </a:lnTo>
                    <a:lnTo>
                      <a:pt x="1159877" y="233680"/>
                    </a:lnTo>
                    <a:lnTo>
                      <a:pt x="1129707" y="270510"/>
                    </a:lnTo>
                    <a:lnTo>
                      <a:pt x="1110254" y="297180"/>
                    </a:lnTo>
                    <a:lnTo>
                      <a:pt x="1089051" y="320039"/>
                    </a:lnTo>
                    <a:lnTo>
                      <a:pt x="1065252" y="341630"/>
                    </a:lnTo>
                    <a:lnTo>
                      <a:pt x="1038013" y="363220"/>
                    </a:lnTo>
                    <a:lnTo>
                      <a:pt x="1173169" y="363220"/>
                    </a:lnTo>
                    <a:lnTo>
                      <a:pt x="1190230" y="298450"/>
                    </a:lnTo>
                    <a:lnTo>
                      <a:pt x="1215299" y="265430"/>
                    </a:lnTo>
                    <a:lnTo>
                      <a:pt x="1280100" y="231139"/>
                    </a:lnTo>
                    <a:lnTo>
                      <a:pt x="1313340" y="228600"/>
                    </a:lnTo>
                    <a:lnTo>
                      <a:pt x="1344097" y="228600"/>
                    </a:lnTo>
                    <a:lnTo>
                      <a:pt x="1347436" y="212089"/>
                    </a:lnTo>
                    <a:lnTo>
                      <a:pt x="1339987" y="194310"/>
                    </a:lnTo>
                    <a:lnTo>
                      <a:pt x="1319631" y="181610"/>
                    </a:lnTo>
                    <a:lnTo>
                      <a:pt x="1285536" y="176530"/>
                    </a:lnTo>
                    <a:close/>
                  </a:path>
                  <a:path w="3043554" h="822960">
                    <a:moveTo>
                      <a:pt x="656121" y="254000"/>
                    </a:moveTo>
                    <a:lnTo>
                      <a:pt x="608894" y="254000"/>
                    </a:lnTo>
                    <a:lnTo>
                      <a:pt x="655362" y="259080"/>
                    </a:lnTo>
                    <a:lnTo>
                      <a:pt x="656121" y="254000"/>
                    </a:lnTo>
                    <a:close/>
                  </a:path>
                  <a:path w="3043554" h="822960">
                    <a:moveTo>
                      <a:pt x="930317" y="187960"/>
                    </a:moveTo>
                    <a:lnTo>
                      <a:pt x="900597" y="193039"/>
                    </a:lnTo>
                    <a:lnTo>
                      <a:pt x="876485" y="207010"/>
                    </a:lnTo>
                    <a:lnTo>
                      <a:pt x="857540" y="228600"/>
                    </a:lnTo>
                    <a:lnTo>
                      <a:pt x="843322" y="255270"/>
                    </a:lnTo>
                    <a:lnTo>
                      <a:pt x="906743" y="255270"/>
                    </a:lnTo>
                    <a:lnTo>
                      <a:pt x="925745" y="250189"/>
                    </a:lnTo>
                    <a:lnTo>
                      <a:pt x="1021565" y="250189"/>
                    </a:lnTo>
                    <a:lnTo>
                      <a:pt x="1017505" y="240030"/>
                    </a:lnTo>
                    <a:lnTo>
                      <a:pt x="992831" y="210820"/>
                    </a:lnTo>
                    <a:lnTo>
                      <a:pt x="962885" y="194310"/>
                    </a:lnTo>
                    <a:lnTo>
                      <a:pt x="930317" y="187960"/>
                    </a:lnTo>
                    <a:close/>
                  </a:path>
                  <a:path w="3043554" h="822960">
                    <a:moveTo>
                      <a:pt x="1344097" y="228600"/>
                    </a:moveTo>
                    <a:lnTo>
                      <a:pt x="1313340" y="228600"/>
                    </a:lnTo>
                    <a:lnTo>
                      <a:pt x="1342813" y="234950"/>
                    </a:lnTo>
                    <a:lnTo>
                      <a:pt x="1344097" y="228600"/>
                    </a:lnTo>
                    <a:close/>
                  </a:path>
                  <a:path w="3043554" h="822960">
                    <a:moveTo>
                      <a:pt x="372251" y="58420"/>
                    </a:moveTo>
                    <a:lnTo>
                      <a:pt x="247438" y="58420"/>
                    </a:lnTo>
                    <a:lnTo>
                      <a:pt x="281301" y="67310"/>
                    </a:lnTo>
                    <a:lnTo>
                      <a:pt x="301842" y="92710"/>
                    </a:lnTo>
                    <a:lnTo>
                      <a:pt x="311214" y="127000"/>
                    </a:lnTo>
                    <a:lnTo>
                      <a:pt x="311573" y="165100"/>
                    </a:lnTo>
                    <a:lnTo>
                      <a:pt x="336348" y="175260"/>
                    </a:lnTo>
                    <a:lnTo>
                      <a:pt x="361754" y="168910"/>
                    </a:lnTo>
                    <a:lnTo>
                      <a:pt x="381564" y="146050"/>
                    </a:lnTo>
                    <a:lnTo>
                      <a:pt x="389551" y="107950"/>
                    </a:lnTo>
                    <a:lnTo>
                      <a:pt x="382848" y="74930"/>
                    </a:lnTo>
                    <a:lnTo>
                      <a:pt x="372251" y="58420"/>
                    </a:lnTo>
                    <a:close/>
                  </a:path>
                </a:pathLst>
              </a:custGeom>
              <a:solidFill>
                <a:srgbClr val="006FAC"/>
              </a:solidFill>
            </p:spPr>
            <p:txBody>
              <a:bodyPr wrap="square" lIns="0" tIns="0" rIns="0" bIns="0" rtlCol="0"/>
              <a:lstStyle/>
              <a:p>
                <a:endParaRPr/>
              </a:p>
            </p:txBody>
          </p:sp>
          <p:pic>
            <p:nvPicPr>
              <p:cNvPr id="11" name="object 11"/>
              <p:cNvPicPr/>
              <p:nvPr/>
            </p:nvPicPr>
            <p:blipFill>
              <a:blip r:embed="rId3" cstate="print"/>
              <a:stretch>
                <a:fillRect/>
              </a:stretch>
            </p:blipFill>
            <p:spPr>
              <a:xfrm>
                <a:off x="6521196" y="499871"/>
                <a:ext cx="83820" cy="88391"/>
              </a:xfrm>
              <a:prstGeom prst="rect">
                <a:avLst/>
              </a:prstGeom>
            </p:spPr>
          </p:pic>
          <p:pic>
            <p:nvPicPr>
              <p:cNvPr id="12" name="object 12"/>
              <p:cNvPicPr/>
              <p:nvPr/>
            </p:nvPicPr>
            <p:blipFill>
              <a:blip r:embed="rId4" cstate="print"/>
              <a:stretch>
                <a:fillRect/>
              </a:stretch>
            </p:blipFill>
            <p:spPr>
              <a:xfrm>
                <a:off x="7120127" y="515111"/>
                <a:ext cx="79248" cy="86105"/>
              </a:xfrm>
              <a:prstGeom prst="rect">
                <a:avLst/>
              </a:prstGeom>
            </p:spPr>
          </p:pic>
          <p:sp>
            <p:nvSpPr>
              <p:cNvPr id="13" name="object 13"/>
              <p:cNvSpPr/>
              <p:nvPr/>
            </p:nvSpPr>
            <p:spPr>
              <a:xfrm>
                <a:off x="7310627" y="446531"/>
                <a:ext cx="657225" cy="554355"/>
              </a:xfrm>
              <a:custGeom>
                <a:avLst/>
                <a:gdLst/>
                <a:ahLst/>
                <a:cxnLst/>
                <a:rect l="l" t="t" r="r" b="b"/>
                <a:pathLst>
                  <a:path w="657225" h="554355">
                    <a:moveTo>
                      <a:pt x="350139" y="0"/>
                    </a:moveTo>
                    <a:lnTo>
                      <a:pt x="326895" y="23134"/>
                    </a:lnTo>
                    <a:lnTo>
                      <a:pt x="297171" y="45829"/>
                    </a:lnTo>
                    <a:lnTo>
                      <a:pt x="262586" y="68603"/>
                    </a:lnTo>
                    <a:lnTo>
                      <a:pt x="185317" y="116465"/>
                    </a:lnTo>
                    <a:lnTo>
                      <a:pt x="145875" y="142589"/>
                    </a:lnTo>
                    <a:lnTo>
                      <a:pt x="108054" y="170867"/>
                    </a:lnTo>
                    <a:lnTo>
                      <a:pt x="73476" y="201817"/>
                    </a:lnTo>
                    <a:lnTo>
                      <a:pt x="43761" y="235958"/>
                    </a:lnTo>
                    <a:lnTo>
                      <a:pt x="20529" y="273808"/>
                    </a:lnTo>
                    <a:lnTo>
                      <a:pt x="5402" y="315886"/>
                    </a:lnTo>
                    <a:lnTo>
                      <a:pt x="0" y="362712"/>
                    </a:lnTo>
                    <a:lnTo>
                      <a:pt x="5578" y="408412"/>
                    </a:lnTo>
                    <a:lnTo>
                      <a:pt x="21587" y="450827"/>
                    </a:lnTo>
                    <a:lnTo>
                      <a:pt x="46936" y="488286"/>
                    </a:lnTo>
                    <a:lnTo>
                      <a:pt x="80532" y="519119"/>
                    </a:lnTo>
                    <a:lnTo>
                      <a:pt x="121285" y="541654"/>
                    </a:lnTo>
                    <a:lnTo>
                      <a:pt x="183070" y="554053"/>
                    </a:lnTo>
                    <a:lnTo>
                      <a:pt x="213975" y="551745"/>
                    </a:lnTo>
                    <a:lnTo>
                      <a:pt x="271468" y="533366"/>
                    </a:lnTo>
                    <a:lnTo>
                      <a:pt x="318597" y="501723"/>
                    </a:lnTo>
                    <a:lnTo>
                      <a:pt x="369720" y="441307"/>
                    </a:lnTo>
                    <a:lnTo>
                      <a:pt x="397282" y="397868"/>
                    </a:lnTo>
                    <a:lnTo>
                      <a:pt x="423277" y="355029"/>
                    </a:lnTo>
                    <a:lnTo>
                      <a:pt x="449590" y="316044"/>
                    </a:lnTo>
                    <a:lnTo>
                      <a:pt x="478105" y="284168"/>
                    </a:lnTo>
                    <a:lnTo>
                      <a:pt x="510705" y="262655"/>
                    </a:lnTo>
                    <a:lnTo>
                      <a:pt x="549275" y="254762"/>
                    </a:lnTo>
                    <a:lnTo>
                      <a:pt x="638071" y="254762"/>
                    </a:lnTo>
                    <a:lnTo>
                      <a:pt x="634871" y="243674"/>
                    </a:lnTo>
                    <a:lnTo>
                      <a:pt x="611572" y="196868"/>
                    </a:lnTo>
                    <a:lnTo>
                      <a:pt x="580463" y="153914"/>
                    </a:lnTo>
                    <a:lnTo>
                      <a:pt x="542417" y="114807"/>
                    </a:lnTo>
                    <a:lnTo>
                      <a:pt x="502622" y="82099"/>
                    </a:lnTo>
                    <a:lnTo>
                      <a:pt x="459422" y="53070"/>
                    </a:lnTo>
                    <a:lnTo>
                      <a:pt x="413650" y="27922"/>
                    </a:lnTo>
                    <a:lnTo>
                      <a:pt x="366141" y="6857"/>
                    </a:lnTo>
                    <a:lnTo>
                      <a:pt x="356997" y="2285"/>
                    </a:lnTo>
                    <a:lnTo>
                      <a:pt x="350139" y="0"/>
                    </a:lnTo>
                    <a:close/>
                  </a:path>
                  <a:path w="657225" h="554355">
                    <a:moveTo>
                      <a:pt x="656127" y="350438"/>
                    </a:moveTo>
                    <a:lnTo>
                      <a:pt x="656844" y="353440"/>
                    </a:lnTo>
                    <a:lnTo>
                      <a:pt x="656844" y="351154"/>
                    </a:lnTo>
                    <a:lnTo>
                      <a:pt x="656127" y="350438"/>
                    </a:lnTo>
                    <a:close/>
                  </a:path>
                  <a:path w="657225" h="554355">
                    <a:moveTo>
                      <a:pt x="653796" y="340672"/>
                    </a:moveTo>
                    <a:lnTo>
                      <a:pt x="654557" y="348868"/>
                    </a:lnTo>
                    <a:lnTo>
                      <a:pt x="656127" y="350438"/>
                    </a:lnTo>
                    <a:lnTo>
                      <a:pt x="653796" y="340672"/>
                    </a:lnTo>
                    <a:close/>
                  </a:path>
                  <a:path w="657225" h="554355">
                    <a:moveTo>
                      <a:pt x="638071" y="254762"/>
                    </a:moveTo>
                    <a:lnTo>
                      <a:pt x="549275" y="254762"/>
                    </a:lnTo>
                    <a:lnTo>
                      <a:pt x="602783" y="265340"/>
                    </a:lnTo>
                    <a:lnTo>
                      <a:pt x="633968" y="291195"/>
                    </a:lnTo>
                    <a:lnTo>
                      <a:pt x="649698" y="323502"/>
                    </a:lnTo>
                    <a:lnTo>
                      <a:pt x="653796" y="340672"/>
                    </a:lnTo>
                    <a:lnTo>
                      <a:pt x="649491" y="294339"/>
                    </a:lnTo>
                    <a:lnTo>
                      <a:pt x="638071" y="254762"/>
                    </a:lnTo>
                    <a:close/>
                  </a:path>
                </a:pathLst>
              </a:custGeom>
              <a:solidFill>
                <a:srgbClr val="006FAC"/>
              </a:solidFill>
            </p:spPr>
            <p:txBody>
              <a:bodyPr wrap="square" lIns="0" tIns="0" rIns="0" bIns="0" rtlCol="0"/>
              <a:lstStyle/>
              <a:p>
                <a:endParaRPr/>
              </a:p>
            </p:txBody>
          </p:sp>
        </p:grpSp>
        <p:cxnSp>
          <p:nvCxnSpPr>
            <p:cNvPr id="16" name="Straight Connector 15">
              <a:extLst>
                <a:ext uri="{FF2B5EF4-FFF2-40B4-BE49-F238E27FC236}">
                  <a16:creationId xmlns:a16="http://schemas.microsoft.com/office/drawing/2014/main" id="{4F96ED44-BC3F-F3CC-343D-EECB4F163A64}"/>
                </a:ext>
              </a:extLst>
            </p:cNvPr>
            <p:cNvCxnSpPr>
              <a:cxnSpLocks/>
            </p:cNvCxnSpPr>
            <p:nvPr/>
          </p:nvCxnSpPr>
          <p:spPr>
            <a:xfrm>
              <a:off x="8153400" y="228600"/>
              <a:ext cx="0" cy="990600"/>
            </a:xfrm>
            <a:prstGeom prst="line">
              <a:avLst/>
            </a:prstGeom>
            <a:ln w="19050">
              <a:solidFill>
                <a:srgbClr val="006FAC"/>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8A6C5A36-74F8-C0A1-2E93-25F357F347A1}"/>
              </a:ext>
            </a:extLst>
          </p:cNvPr>
          <p:cNvCxnSpPr>
            <a:cxnSpLocks/>
          </p:cNvCxnSpPr>
          <p:nvPr/>
        </p:nvCxnSpPr>
        <p:spPr>
          <a:xfrm>
            <a:off x="7608177" y="228600"/>
            <a:ext cx="0" cy="990600"/>
          </a:xfrm>
          <a:prstGeom prst="line">
            <a:avLst/>
          </a:prstGeom>
          <a:ln w="19050">
            <a:solidFill>
              <a:srgbClr val="006FAC"/>
            </a:solidFill>
          </a:ln>
        </p:spPr>
        <p:style>
          <a:lnRef idx="1">
            <a:schemeClr val="accent1"/>
          </a:lnRef>
          <a:fillRef idx="0">
            <a:schemeClr val="accent1"/>
          </a:fillRef>
          <a:effectRef idx="0">
            <a:schemeClr val="accent1"/>
          </a:effectRef>
          <a:fontRef idx="minor">
            <a:schemeClr val="tx1"/>
          </a:fontRef>
        </p:style>
      </p:cxnSp>
      <p:pic>
        <p:nvPicPr>
          <p:cNvPr id="18" name="Picture 20" descr="Logo&#10;&#10;Description automatically generated">
            <a:extLst>
              <a:ext uri="{FF2B5EF4-FFF2-40B4-BE49-F238E27FC236}">
                <a16:creationId xmlns:a16="http://schemas.microsoft.com/office/drawing/2014/main" id="{4B95AEC0-93BB-2978-D114-EFC579C467C5}"/>
              </a:ext>
            </a:extLst>
          </p:cNvPr>
          <p:cNvPicPr>
            <a:picLocks noChangeAspect="1"/>
          </p:cNvPicPr>
          <p:nvPr/>
        </p:nvPicPr>
        <p:blipFill>
          <a:blip r:embed="rId5"/>
          <a:stretch>
            <a:fillRect/>
          </a:stretch>
        </p:blipFill>
        <p:spPr>
          <a:xfrm>
            <a:off x="7957457" y="198733"/>
            <a:ext cx="1464130" cy="1051699"/>
          </a:xfrm>
          <a:prstGeom prst="rect">
            <a:avLst/>
          </a:prstGeom>
        </p:spPr>
      </p:pic>
    </p:spTree>
    <p:extLst>
      <p:ext uri="{BB962C8B-B14F-4D97-AF65-F5344CB8AC3E}">
        <p14:creationId xmlns:p14="http://schemas.microsoft.com/office/powerpoint/2010/main" val="261939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829A-1D44-E482-34EA-AB6CBE923E5E}"/>
              </a:ext>
            </a:extLst>
          </p:cNvPr>
          <p:cNvSpPr>
            <a:spLocks noGrp="1"/>
          </p:cNvSpPr>
          <p:nvPr>
            <p:ph type="title"/>
          </p:nvPr>
        </p:nvSpPr>
        <p:spPr>
          <a:xfrm>
            <a:off x="2258983" y="496194"/>
            <a:ext cx="7619043" cy="861774"/>
          </a:xfrm>
        </p:spPr>
        <p:txBody>
          <a:bodyPr wrap="square" lIns="0" tIns="0" rIns="0" bIns="0" anchor="t">
            <a:spAutoFit/>
          </a:bodyPr>
          <a:lstStyle/>
          <a:p>
            <a:pPr algn="ctr"/>
            <a:r>
              <a:rPr lang="en-US" err="1">
                <a:solidFill>
                  <a:srgbClr val="0070AD"/>
                </a:solidFill>
                <a:latin typeface="Ubuntu"/>
                <a:ea typeface="Tahoma"/>
              </a:rPr>
              <a:t>TotalEnergies</a:t>
            </a:r>
            <a:r>
              <a:rPr lang="en-US">
                <a:solidFill>
                  <a:srgbClr val="0070AD"/>
                </a:solidFill>
                <a:latin typeface="Ubuntu"/>
                <a:ea typeface="Tahoma"/>
              </a:rPr>
              <a:t> – Steps and Pain Points</a:t>
            </a:r>
          </a:p>
          <a:p>
            <a:endParaRPr lang="en-US">
              <a:latin typeface="Ubuntu"/>
              <a:ea typeface="Tahoma"/>
            </a:endParaRPr>
          </a:p>
        </p:txBody>
      </p:sp>
      <p:sp>
        <p:nvSpPr>
          <p:cNvPr id="4" name="Footer Placeholder 3">
            <a:extLst>
              <a:ext uri="{FF2B5EF4-FFF2-40B4-BE49-F238E27FC236}">
                <a16:creationId xmlns:a16="http://schemas.microsoft.com/office/drawing/2014/main" id="{16A57C5D-D405-4B11-AC90-77B038DC84F6}"/>
              </a:ext>
            </a:extLst>
          </p:cNvPr>
          <p:cNvSpPr>
            <a:spLocks noGrp="1"/>
          </p:cNvSpPr>
          <p:nvPr>
            <p:ph type="ftr" sz="quarter" idx="5"/>
          </p:nvPr>
        </p:nvSpPr>
        <p:spPr/>
        <p:txBody>
          <a:bodyPr wrap="square" lIns="0" tIns="0" rIns="0" bIns="0" anchor="t">
            <a:spAutoFit/>
          </a:bodyPr>
          <a:lstStyle/>
          <a:p>
            <a:pPr marL="12700" marR="0" lvl="0" indent="0" algn="l" defTabSz="914400" rtl="0" eaLnBrk="1" fontAlgn="auto" latinLnBrk="0" hangingPunct="1">
              <a:lnSpc>
                <a:spcPct val="100000"/>
              </a:lnSpc>
              <a:spcBef>
                <a:spcPts val="90"/>
              </a:spcBef>
              <a:spcAft>
                <a:spcPts val="0"/>
              </a:spcAft>
              <a:buClrTx/>
              <a:buSzTx/>
              <a:buFontTx/>
              <a:buNone/>
              <a:tabLst/>
              <a:defRPr/>
            </a:pPr>
            <a:r>
              <a:rPr kumimoji="0" lang="en-US" sz="800" b="0" i="0" u="none" strike="noStrike" kern="1200" cap="none" spc="5" normalizeH="0" baseline="0" noProof="0">
                <a:ln>
                  <a:noFill/>
                </a:ln>
                <a:solidFill>
                  <a:srgbClr val="A6A6A6"/>
                </a:solidFill>
                <a:effectLst/>
                <a:uLnTx/>
                <a:uFillTx/>
                <a:latin typeface="Ubuntu"/>
                <a:ea typeface="+mn-ea"/>
                <a:cs typeface="Tahoma"/>
              </a:rPr>
              <a:t>13.03.2023</a:t>
            </a:r>
            <a:endParaRPr kumimoji="0" lang="en-US" sz="800" b="0" i="0" u="none" strike="noStrike" kern="1200" cap="none" spc="25" normalizeH="0" baseline="0" noProof="0">
              <a:ln>
                <a:noFill/>
              </a:ln>
              <a:solidFill>
                <a:srgbClr val="A6A6A6"/>
              </a:solidFill>
              <a:effectLst/>
              <a:uLnTx/>
              <a:uFillTx/>
              <a:latin typeface="Ubuntu"/>
              <a:ea typeface="+mn-ea"/>
              <a:cs typeface="Tahoma"/>
            </a:endParaRPr>
          </a:p>
        </p:txBody>
      </p:sp>
      <p:sp>
        <p:nvSpPr>
          <p:cNvPr id="5" name="Slide Number Placeholder 4">
            <a:extLst>
              <a:ext uri="{FF2B5EF4-FFF2-40B4-BE49-F238E27FC236}">
                <a16:creationId xmlns:a16="http://schemas.microsoft.com/office/drawing/2014/main" id="{F7FD8996-9B32-B818-1469-AF07CD5B00F8}"/>
              </a:ext>
            </a:extLst>
          </p:cNvPr>
          <p:cNvSpPr>
            <a:spLocks noGrp="1"/>
          </p:cNvSpPr>
          <p:nvPr>
            <p:ph type="sldNum" sz="quarter" idx="7"/>
          </p:nvPr>
        </p:nvSpPr>
        <p:spPr>
          <a:xfrm>
            <a:off x="9800463" y="6639972"/>
            <a:ext cx="2167890" cy="123111"/>
          </a:xfrm>
        </p:spPr>
        <p:txBody>
          <a:bodyPr wrap="square" lIns="0" tIns="0" rIns="0" bIns="0" anchor="t">
            <a:spAutoFit/>
          </a:bodyPr>
          <a:lstStyle/>
          <a:p>
            <a:pPr marL="12700" marR="0" lvl="0" indent="0" algn="l" defTabSz="914400" rtl="0" eaLnBrk="1" fontAlgn="auto" latinLnBrk="0" hangingPunct="1">
              <a:lnSpc>
                <a:spcPct val="100000"/>
              </a:lnSpc>
              <a:spcBef>
                <a:spcPts val="90"/>
              </a:spcBef>
              <a:spcAft>
                <a:spcPts val="0"/>
              </a:spcAft>
              <a:buClrTx/>
              <a:buSzTx/>
              <a:buFontTx/>
              <a:buNone/>
              <a:tabLst>
                <a:tab pos="1915160" algn="l"/>
              </a:tabLst>
              <a:defRPr/>
            </a:pPr>
            <a:r>
              <a:rPr kumimoji="0" lang="en-CA" sz="800" b="0" i="0" u="none" strike="noStrike" kern="1200" cap="none" spc="25" normalizeH="0" baseline="0" noProof="0" err="1">
                <a:ln>
                  <a:noFill/>
                </a:ln>
                <a:solidFill>
                  <a:srgbClr val="A6A6A6"/>
                </a:solidFill>
                <a:effectLst/>
                <a:uLnTx/>
                <a:uFillTx/>
                <a:latin typeface="Ubuntu"/>
                <a:ea typeface="+mn-ea"/>
                <a:cs typeface="Tahoma"/>
              </a:rPr>
              <a:t>TotalEnergies​ Final Steering Committee</a:t>
            </a:r>
            <a:r>
              <a:rPr kumimoji="0" lang="en-CA" sz="800" b="0" i="0" u="none" strike="noStrike" kern="1200" cap="none" spc="25" normalizeH="0" baseline="0" noProof="0">
                <a:ln>
                  <a:noFill/>
                </a:ln>
                <a:solidFill>
                  <a:srgbClr val="A6A6A6"/>
                </a:solidFill>
                <a:effectLst/>
                <a:uLnTx/>
                <a:uFillTx/>
                <a:latin typeface="Ubuntu"/>
                <a:ea typeface="+mn-ea"/>
                <a:cs typeface="Tahoma"/>
              </a:rPr>
              <a:t>​ </a:t>
            </a:r>
            <a:r>
              <a:rPr kumimoji="0" lang="en-CA" sz="800" b="0" i="0" u="none" strike="noStrike" kern="1200" cap="none" spc="-105" normalizeH="0" baseline="0" noProof="0">
                <a:ln>
                  <a:noFill/>
                </a:ln>
                <a:solidFill>
                  <a:srgbClr val="E29674"/>
                </a:solidFill>
                <a:effectLst/>
                <a:uLnTx/>
                <a:uFillTx/>
                <a:latin typeface="Ubuntu"/>
                <a:ea typeface="+mn-ea"/>
                <a:cs typeface="Tahoma"/>
              </a:rPr>
              <a:t>|  </a:t>
            </a:r>
            <a:fld id="{81D60167-4931-47E6-BA6A-407CBD079E47}" type="slidenum">
              <a:rPr kumimoji="0" sz="800" b="0" i="0" u="none" strike="noStrike" kern="1200" cap="none" spc="25" normalizeH="0" baseline="0" noProof="0" dirty="0" smtClean="0">
                <a:ln>
                  <a:noFill/>
                </a:ln>
                <a:solidFill>
                  <a:srgbClr val="A6A6A6"/>
                </a:solidFill>
                <a:effectLst/>
                <a:uLnTx/>
                <a:uFillTx/>
                <a:latin typeface="Ubuntu"/>
                <a:ea typeface="+mn-ea"/>
                <a:cs typeface="Tahoma"/>
              </a:rPr>
              <a:pPr marL="12700" marR="0" lvl="0" indent="0" algn="l" defTabSz="914400" rtl="0" eaLnBrk="1" fontAlgn="auto" latinLnBrk="0" hangingPunct="1">
                <a:lnSpc>
                  <a:spcPct val="100000"/>
                </a:lnSpc>
                <a:spcBef>
                  <a:spcPts val="90"/>
                </a:spcBef>
                <a:spcAft>
                  <a:spcPts val="0"/>
                </a:spcAft>
                <a:buClrTx/>
                <a:buSzTx/>
                <a:buFontTx/>
                <a:buNone/>
                <a:tabLst>
                  <a:tab pos="1915160" algn="l"/>
                </a:tabLst>
                <a:defRPr/>
              </a:pPr>
              <a:t>10</a:t>
            </a:fld>
            <a:endParaRPr kumimoji="0" lang="en-US" sz="800" b="0" i="0" u="none" strike="noStrike" kern="1200" cap="none" spc="25" normalizeH="0" baseline="0" noProof="0">
              <a:ln>
                <a:noFill/>
              </a:ln>
              <a:solidFill>
                <a:srgbClr val="A6A6A6"/>
              </a:solidFill>
              <a:effectLst/>
              <a:uLnTx/>
              <a:uFillTx/>
              <a:latin typeface="Ubuntu"/>
              <a:ea typeface="+mn-ea"/>
              <a:cs typeface="Tahoma"/>
            </a:endParaRPr>
          </a:p>
        </p:txBody>
      </p:sp>
      <p:sp>
        <p:nvSpPr>
          <p:cNvPr id="7" name="Rectangle: Rounded Corners 6">
            <a:extLst>
              <a:ext uri="{FF2B5EF4-FFF2-40B4-BE49-F238E27FC236}">
                <a16:creationId xmlns:a16="http://schemas.microsoft.com/office/drawing/2014/main" id="{3CA4B160-89F2-0609-F514-A4B8D25490B5}"/>
              </a:ext>
            </a:extLst>
          </p:cNvPr>
          <p:cNvSpPr/>
          <p:nvPr/>
        </p:nvSpPr>
        <p:spPr>
          <a:xfrm>
            <a:off x="548638" y="3044156"/>
            <a:ext cx="2366240" cy="647127"/>
          </a:xfrm>
          <a:prstGeom prst="roundRect">
            <a:avLst/>
          </a:prstGeom>
          <a:solidFill>
            <a:srgbClr val="2C0C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US" sz="1050" b="1" i="0" u="none" strike="noStrike" kern="1200" cap="none" spc="0" normalizeH="0" baseline="0" noProof="0">
                <a:ln>
                  <a:noFill/>
                </a:ln>
                <a:effectLst/>
                <a:uLnTx/>
                <a:uFillTx/>
                <a:latin typeface="Ubuntu"/>
                <a:ea typeface="+mn-ea"/>
                <a:cs typeface="+mn-cs"/>
              </a:rPr>
              <a:t>Customer made aware</a:t>
            </a:r>
            <a:r>
              <a:rPr lang="en-US" sz="1050" b="1">
                <a:latin typeface="Ubuntu"/>
              </a:rPr>
              <a:t> </a:t>
            </a:r>
            <a:endParaRPr lang="en-US">
              <a:latin typeface="Ubuntu"/>
            </a:endParaRPr>
          </a:p>
          <a:p>
            <a:pPr marL="0" marR="0" lvl="0" indent="0" algn="ctr" defTabSz="914400">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Ubuntu"/>
                <a:ea typeface="+mn-ea"/>
                <a:cs typeface="+mn-cs"/>
              </a:rPr>
              <a:t>of better offers</a:t>
            </a:r>
            <a:endParaRPr lang="en-US">
              <a:latin typeface="Ubuntu"/>
            </a:endParaRPr>
          </a:p>
        </p:txBody>
      </p:sp>
      <p:sp>
        <p:nvSpPr>
          <p:cNvPr id="9" name="Title 1">
            <a:extLst>
              <a:ext uri="{FF2B5EF4-FFF2-40B4-BE49-F238E27FC236}">
                <a16:creationId xmlns:a16="http://schemas.microsoft.com/office/drawing/2014/main" id="{7689A96F-0C60-2A19-E3F1-6DB4D4312644}"/>
              </a:ext>
            </a:extLst>
          </p:cNvPr>
          <p:cNvSpPr txBox="1">
            <a:spLocks/>
          </p:cNvSpPr>
          <p:nvPr/>
        </p:nvSpPr>
        <p:spPr>
          <a:xfrm>
            <a:off x="832396" y="110034"/>
            <a:ext cx="10515600" cy="683387"/>
          </a:xfrm>
          <a:prstGeom prst="rect">
            <a:avLst/>
          </a:prstGeom>
        </p:spPr>
        <p:txBody>
          <a:bodyPr wrap="square" lIns="0" tIns="0" rIns="0" bIns="0" anchor="t">
            <a:normAutofit/>
          </a:bodyPr>
          <a:lstStyle>
            <a:lvl1pPr>
              <a:defRPr sz="2800" b="0" i="0">
                <a:solidFill>
                  <a:schemeClr val="tx1"/>
                </a:solidFill>
                <a:latin typeface="Tahoma"/>
                <a:ea typeface="+mj-ea"/>
                <a:cs typeface="Tahoma"/>
              </a:defRPr>
            </a:lvl1pPr>
          </a:lstStyle>
          <a:p>
            <a:pPr marL="3215640" marR="5080" lvl="0" indent="-3203575" algn="ctr" defTabSz="914400" rtl="0" eaLnBrk="1" fontAlgn="auto" latinLnBrk="0" hangingPunct="1">
              <a:lnSpc>
                <a:spcPts val="3100"/>
              </a:lnSpc>
              <a:spcBef>
                <a:spcPts val="420"/>
              </a:spcBef>
              <a:spcAft>
                <a:spcPts val="0"/>
              </a:spcAft>
              <a:buClrTx/>
              <a:buSzTx/>
              <a:buFontTx/>
              <a:buNone/>
              <a:tabLst/>
              <a:defRPr/>
            </a:pPr>
            <a:endParaRPr lang="en-US" sz="2600" b="0" i="0" u="none" strike="noStrike" kern="0" cap="none" spc="105" normalizeH="0" baseline="0" noProof="0">
              <a:ln>
                <a:noFill/>
              </a:ln>
              <a:effectLst/>
              <a:uLnTx/>
              <a:uFillTx/>
              <a:latin typeface="Ubuntu" panose="020B0504030602030204" pitchFamily="34" charset="0"/>
              <a:cs typeface="Tahoma"/>
            </a:endParaRPr>
          </a:p>
        </p:txBody>
      </p:sp>
      <p:sp>
        <p:nvSpPr>
          <p:cNvPr id="19" name="TextBox 18">
            <a:extLst>
              <a:ext uri="{FF2B5EF4-FFF2-40B4-BE49-F238E27FC236}">
                <a16:creationId xmlns:a16="http://schemas.microsoft.com/office/drawing/2014/main" id="{992B63FB-4D15-8B76-B092-B35F5A5455DE}"/>
              </a:ext>
            </a:extLst>
          </p:cNvPr>
          <p:cNvSpPr txBox="1"/>
          <p:nvPr/>
        </p:nvSpPr>
        <p:spPr>
          <a:xfrm>
            <a:off x="548640" y="477480"/>
            <a:ext cx="934871"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Stages</a:t>
            </a:r>
            <a:endParaRPr lang="en-CA" sz="1800" b="1" i="0" u="none" strike="noStrike" kern="1200" cap="none" spc="0" normalizeH="0" baseline="0" noProof="0">
              <a:ln>
                <a:noFill/>
              </a:ln>
              <a:effectLst/>
              <a:uLnTx/>
              <a:uFillTx/>
              <a:latin typeface="Ubuntu"/>
            </a:endParaRPr>
          </a:p>
        </p:txBody>
      </p:sp>
      <p:sp>
        <p:nvSpPr>
          <p:cNvPr id="21" name="Oval 20">
            <a:extLst>
              <a:ext uri="{FF2B5EF4-FFF2-40B4-BE49-F238E27FC236}">
                <a16:creationId xmlns:a16="http://schemas.microsoft.com/office/drawing/2014/main" id="{91F42810-327B-48D3-20D9-94E77E9030B8}"/>
              </a:ext>
            </a:extLst>
          </p:cNvPr>
          <p:cNvSpPr/>
          <p:nvPr/>
        </p:nvSpPr>
        <p:spPr>
          <a:xfrm>
            <a:off x="58780" y="493510"/>
            <a:ext cx="376649" cy="3766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1</a:t>
            </a:r>
            <a:endParaRPr lang="en-CA" sz="1800" b="1" i="0" u="none" strike="noStrike" kern="1200" cap="none" spc="0" normalizeH="0" baseline="0" noProof="0">
              <a:ln>
                <a:noFill/>
              </a:ln>
              <a:effectLst/>
              <a:uLnTx/>
              <a:uFillTx/>
              <a:latin typeface="Ubuntu"/>
            </a:endParaRPr>
          </a:p>
        </p:txBody>
      </p:sp>
      <p:sp>
        <p:nvSpPr>
          <p:cNvPr id="23" name="TextBox 22">
            <a:extLst>
              <a:ext uri="{FF2B5EF4-FFF2-40B4-BE49-F238E27FC236}">
                <a16:creationId xmlns:a16="http://schemas.microsoft.com/office/drawing/2014/main" id="{620FEAC9-43FA-F54A-CCE7-69F12AD82B94}"/>
              </a:ext>
            </a:extLst>
          </p:cNvPr>
          <p:cNvSpPr txBox="1"/>
          <p:nvPr/>
        </p:nvSpPr>
        <p:spPr>
          <a:xfrm>
            <a:off x="548640" y="1891999"/>
            <a:ext cx="808235"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Steps</a:t>
            </a:r>
            <a:endParaRPr lang="en-CA" sz="1800" b="1" i="0" u="none" strike="noStrike" kern="1200" cap="none" spc="0" normalizeH="0" baseline="0" noProof="0">
              <a:ln>
                <a:noFill/>
              </a:ln>
              <a:effectLst/>
              <a:uLnTx/>
              <a:uFillTx/>
              <a:latin typeface="Ubuntu"/>
            </a:endParaRPr>
          </a:p>
        </p:txBody>
      </p:sp>
      <p:sp>
        <p:nvSpPr>
          <p:cNvPr id="25" name="Oval 24">
            <a:extLst>
              <a:ext uri="{FF2B5EF4-FFF2-40B4-BE49-F238E27FC236}">
                <a16:creationId xmlns:a16="http://schemas.microsoft.com/office/drawing/2014/main" id="{8CD2CFCB-872D-3309-678B-6CF12AE92944}"/>
              </a:ext>
            </a:extLst>
          </p:cNvPr>
          <p:cNvSpPr/>
          <p:nvPr/>
        </p:nvSpPr>
        <p:spPr>
          <a:xfrm>
            <a:off x="63571" y="1891999"/>
            <a:ext cx="371858" cy="37185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2</a:t>
            </a:r>
            <a:endParaRPr lang="en-CA" sz="1800" b="1" i="0" u="none" strike="noStrike" kern="1200" cap="none" spc="0" normalizeH="0" baseline="0" noProof="0">
              <a:ln>
                <a:noFill/>
              </a:ln>
              <a:effectLst/>
              <a:uLnTx/>
              <a:uFillTx/>
              <a:latin typeface="Ubuntu"/>
            </a:endParaRPr>
          </a:p>
        </p:txBody>
      </p:sp>
      <p:sp>
        <p:nvSpPr>
          <p:cNvPr id="33" name="Rectangle: Rounded Corners 32">
            <a:extLst>
              <a:ext uri="{FF2B5EF4-FFF2-40B4-BE49-F238E27FC236}">
                <a16:creationId xmlns:a16="http://schemas.microsoft.com/office/drawing/2014/main" id="{9145482F-BFA7-648D-5A73-1CDFC3F22D2C}"/>
              </a:ext>
            </a:extLst>
          </p:cNvPr>
          <p:cNvSpPr/>
          <p:nvPr/>
        </p:nvSpPr>
        <p:spPr>
          <a:xfrm>
            <a:off x="3098826" y="2577608"/>
            <a:ext cx="670268" cy="874044"/>
          </a:xfrm>
          <a:prstGeom prst="roundRect">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35" name="Rectangle: Rounded Corners 34">
            <a:extLst>
              <a:ext uri="{FF2B5EF4-FFF2-40B4-BE49-F238E27FC236}">
                <a16:creationId xmlns:a16="http://schemas.microsoft.com/office/drawing/2014/main" id="{C4BB1F01-D7B6-A0F8-381E-9CACE51A3D4E}"/>
              </a:ext>
            </a:extLst>
          </p:cNvPr>
          <p:cNvSpPr/>
          <p:nvPr/>
        </p:nvSpPr>
        <p:spPr>
          <a:xfrm>
            <a:off x="548637" y="2395684"/>
            <a:ext cx="2366240" cy="614836"/>
          </a:xfrm>
          <a:prstGeom prst="roundRect">
            <a:avLst/>
          </a:prstGeom>
          <a:solidFill>
            <a:srgbClr val="2C0C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effectLst/>
                <a:uLnTx/>
                <a:uFillTx/>
                <a:latin typeface="Ubuntu"/>
                <a:ea typeface="+mn-ea"/>
                <a:cs typeface="+mn-cs"/>
              </a:rPr>
              <a:t>Customer Relocates</a:t>
            </a:r>
            <a:endParaRPr lang="en-US" sz="1050" b="0" i="0" u="none" strike="noStrike" kern="1200" cap="none" spc="0" normalizeH="0" baseline="0" noProof="0">
              <a:ln>
                <a:noFill/>
              </a:ln>
              <a:effectLst/>
              <a:uLnTx/>
              <a:uFillTx/>
              <a:latin typeface="Ubuntu"/>
            </a:endParaRPr>
          </a:p>
        </p:txBody>
      </p:sp>
      <p:sp>
        <p:nvSpPr>
          <p:cNvPr id="49" name="TextBox 48">
            <a:extLst>
              <a:ext uri="{FF2B5EF4-FFF2-40B4-BE49-F238E27FC236}">
                <a16:creationId xmlns:a16="http://schemas.microsoft.com/office/drawing/2014/main" id="{14F3A451-6908-DD51-41EA-37740411FFB3}"/>
              </a:ext>
            </a:extLst>
          </p:cNvPr>
          <p:cNvSpPr txBox="1"/>
          <p:nvPr/>
        </p:nvSpPr>
        <p:spPr>
          <a:xfrm>
            <a:off x="3033766" y="2656907"/>
            <a:ext cx="788486" cy="7386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Research of offers </a:t>
            </a:r>
            <a:endParaRPr lang="en-CA" sz="1050" b="0" i="0" u="none" strike="noStrike" kern="1200" cap="none" spc="0" normalizeH="0" baseline="0" noProof="0">
              <a:ln>
                <a:noFill/>
              </a:ln>
              <a:solidFill>
                <a:schemeClr val="bg1"/>
              </a:solidFill>
              <a:effectLst/>
              <a:uLnTx/>
              <a:uFillTx/>
              <a:latin typeface="Ubuntu"/>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on Total website</a:t>
            </a:r>
            <a:endParaRPr lang="en-CA" sz="1050" b="0" i="0" u="none" strike="noStrike" kern="1200" cap="none" spc="0" normalizeH="0" baseline="0" noProof="0">
              <a:ln>
                <a:noFill/>
              </a:ln>
              <a:solidFill>
                <a:schemeClr val="bg1"/>
              </a:solidFill>
              <a:effectLst/>
              <a:uLnTx/>
              <a:uFillTx/>
              <a:latin typeface="Ubuntu"/>
            </a:endParaRPr>
          </a:p>
        </p:txBody>
      </p:sp>
      <p:sp>
        <p:nvSpPr>
          <p:cNvPr id="85" name="TextBox 84">
            <a:extLst>
              <a:ext uri="{FF2B5EF4-FFF2-40B4-BE49-F238E27FC236}">
                <a16:creationId xmlns:a16="http://schemas.microsoft.com/office/drawing/2014/main" id="{A068AD78-5E6F-48F3-9EC8-5AFCA4226BF8}"/>
              </a:ext>
            </a:extLst>
          </p:cNvPr>
          <p:cNvSpPr txBox="1"/>
          <p:nvPr/>
        </p:nvSpPr>
        <p:spPr>
          <a:xfrm>
            <a:off x="548637" y="4017140"/>
            <a:ext cx="1550424"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Touchpoints</a:t>
            </a:r>
            <a:endParaRPr lang="en-CA" sz="1800" b="1" i="0" u="none" strike="noStrike" kern="1200" cap="none" spc="0" normalizeH="0" baseline="0" noProof="0">
              <a:ln>
                <a:noFill/>
              </a:ln>
              <a:effectLst/>
              <a:uLnTx/>
              <a:uFillTx/>
              <a:latin typeface="Ubuntu"/>
            </a:endParaRPr>
          </a:p>
        </p:txBody>
      </p:sp>
      <p:sp>
        <p:nvSpPr>
          <p:cNvPr id="87" name="Oval 86">
            <a:extLst>
              <a:ext uri="{FF2B5EF4-FFF2-40B4-BE49-F238E27FC236}">
                <a16:creationId xmlns:a16="http://schemas.microsoft.com/office/drawing/2014/main" id="{B2508CF9-20BC-8A1F-3CFC-A3D1355F68F1}"/>
              </a:ext>
            </a:extLst>
          </p:cNvPr>
          <p:cNvSpPr/>
          <p:nvPr/>
        </p:nvSpPr>
        <p:spPr>
          <a:xfrm>
            <a:off x="63568" y="4017140"/>
            <a:ext cx="371858" cy="37185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3</a:t>
            </a:r>
            <a:endParaRPr lang="en-CA" sz="1800" b="1" i="0" u="none" strike="noStrike" kern="1200" cap="none" spc="0" normalizeH="0" baseline="0" noProof="0">
              <a:ln>
                <a:noFill/>
              </a:ln>
              <a:effectLst/>
              <a:uLnTx/>
              <a:uFillTx/>
              <a:latin typeface="Ubuntu"/>
            </a:endParaRPr>
          </a:p>
        </p:txBody>
      </p:sp>
      <p:sp>
        <p:nvSpPr>
          <p:cNvPr id="89" name="TextBox 88">
            <a:extLst>
              <a:ext uri="{FF2B5EF4-FFF2-40B4-BE49-F238E27FC236}">
                <a16:creationId xmlns:a16="http://schemas.microsoft.com/office/drawing/2014/main" id="{D24D6330-F96F-9C77-013E-A49EF5C76FFD}"/>
              </a:ext>
            </a:extLst>
          </p:cNvPr>
          <p:cNvSpPr txBox="1"/>
          <p:nvPr/>
        </p:nvSpPr>
        <p:spPr>
          <a:xfrm>
            <a:off x="548637" y="5622342"/>
            <a:ext cx="1418978"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Pain points</a:t>
            </a:r>
            <a:endParaRPr lang="en-CA" sz="1800" b="1" i="0" u="none" strike="noStrike" kern="1200" cap="none" spc="0" normalizeH="0" baseline="0" noProof="0">
              <a:ln>
                <a:noFill/>
              </a:ln>
              <a:effectLst/>
              <a:uLnTx/>
              <a:uFillTx/>
              <a:latin typeface="Ubuntu"/>
            </a:endParaRPr>
          </a:p>
        </p:txBody>
      </p:sp>
      <p:sp>
        <p:nvSpPr>
          <p:cNvPr id="91" name="Oval 90">
            <a:extLst>
              <a:ext uri="{FF2B5EF4-FFF2-40B4-BE49-F238E27FC236}">
                <a16:creationId xmlns:a16="http://schemas.microsoft.com/office/drawing/2014/main" id="{AE5F2491-6D0C-4DD6-1F71-111B0BCF5A6F}"/>
              </a:ext>
            </a:extLst>
          </p:cNvPr>
          <p:cNvSpPr/>
          <p:nvPr/>
        </p:nvSpPr>
        <p:spPr>
          <a:xfrm>
            <a:off x="63568" y="5622342"/>
            <a:ext cx="371858" cy="37185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Ubuntu"/>
                <a:ea typeface="+mn-ea"/>
                <a:cs typeface="+mn-cs"/>
              </a:rPr>
              <a:t>4</a:t>
            </a:r>
            <a:endParaRPr lang="en-CA" sz="1800" b="1" i="0" u="none" strike="noStrike" kern="1200" cap="none" spc="0" normalizeH="0" baseline="0" noProof="0">
              <a:ln>
                <a:noFill/>
              </a:ln>
              <a:effectLst/>
              <a:uLnTx/>
              <a:uFillTx/>
              <a:latin typeface="Ubuntu"/>
            </a:endParaRPr>
          </a:p>
        </p:txBody>
      </p:sp>
      <p:cxnSp>
        <p:nvCxnSpPr>
          <p:cNvPr id="93" name="Straight Connector 92">
            <a:extLst>
              <a:ext uri="{FF2B5EF4-FFF2-40B4-BE49-F238E27FC236}">
                <a16:creationId xmlns:a16="http://schemas.microsoft.com/office/drawing/2014/main" id="{B98EF118-E5B5-F850-BBD0-B1078BEBFBDD}"/>
              </a:ext>
            </a:extLst>
          </p:cNvPr>
          <p:cNvCxnSpPr/>
          <p:nvPr/>
        </p:nvCxnSpPr>
        <p:spPr>
          <a:xfrm>
            <a:off x="534268" y="6191325"/>
            <a:ext cx="10757107" cy="0"/>
          </a:xfrm>
          <a:prstGeom prst="line">
            <a:avLst/>
          </a:prstGeom>
          <a:ln w="57150">
            <a:solidFill>
              <a:srgbClr val="EDEDED"/>
            </a:solidFill>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048DAD19-2490-7FCF-6124-65BE6606252D}"/>
              </a:ext>
            </a:extLst>
          </p:cNvPr>
          <p:cNvSpPr/>
          <p:nvPr/>
        </p:nvSpPr>
        <p:spPr>
          <a:xfrm>
            <a:off x="4020619" y="5799878"/>
            <a:ext cx="1175995" cy="777339"/>
          </a:xfrm>
          <a:prstGeom prst="roundRect">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97" name="TextBox 96">
            <a:extLst>
              <a:ext uri="{FF2B5EF4-FFF2-40B4-BE49-F238E27FC236}">
                <a16:creationId xmlns:a16="http://schemas.microsoft.com/office/drawing/2014/main" id="{574D7E65-7FB6-ECFD-A8AD-D365D57400CA}"/>
              </a:ext>
            </a:extLst>
          </p:cNvPr>
          <p:cNvSpPr txBox="1"/>
          <p:nvPr/>
        </p:nvSpPr>
        <p:spPr>
          <a:xfrm>
            <a:off x="4048884" y="5881630"/>
            <a:ext cx="1111688" cy="57708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Lower price of competitors,</a:t>
            </a:r>
            <a:endParaRPr lang="en-US" sz="1050" b="0" i="0" u="none" strike="noStrike" kern="1200" cap="none" spc="0" normalizeH="0" baseline="0" noProof="0">
              <a:ln>
                <a:noFill/>
              </a:ln>
              <a:solidFill>
                <a:schemeClr val="bg1"/>
              </a:solidFill>
              <a:effectLst/>
              <a:uLnTx/>
              <a:uFillTx/>
              <a:latin typeface="Ubuntu"/>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worse ESG</a:t>
            </a:r>
            <a:endParaRPr lang="en-US" sz="1050" b="0" i="0" u="none" strike="noStrike" kern="1200" cap="none" spc="0" normalizeH="0" baseline="0" noProof="0">
              <a:ln>
                <a:noFill/>
              </a:ln>
              <a:solidFill>
                <a:schemeClr val="bg1"/>
              </a:solidFill>
              <a:effectLst/>
              <a:uLnTx/>
              <a:uFillTx/>
              <a:latin typeface="Ubuntu"/>
            </a:endParaRPr>
          </a:p>
        </p:txBody>
      </p:sp>
      <p:sp>
        <p:nvSpPr>
          <p:cNvPr id="99" name="Rectangle: Rounded Corners 98">
            <a:extLst>
              <a:ext uri="{FF2B5EF4-FFF2-40B4-BE49-F238E27FC236}">
                <a16:creationId xmlns:a16="http://schemas.microsoft.com/office/drawing/2014/main" id="{577DAB63-D80E-C8F5-DBDE-8B7F33417EB9}"/>
              </a:ext>
            </a:extLst>
          </p:cNvPr>
          <p:cNvSpPr/>
          <p:nvPr/>
        </p:nvSpPr>
        <p:spPr>
          <a:xfrm>
            <a:off x="2830396" y="5802873"/>
            <a:ext cx="1072259" cy="780748"/>
          </a:xfrm>
          <a:prstGeom prst="roundRect">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01" name="TextBox 100">
            <a:extLst>
              <a:ext uri="{FF2B5EF4-FFF2-40B4-BE49-F238E27FC236}">
                <a16:creationId xmlns:a16="http://schemas.microsoft.com/office/drawing/2014/main" id="{F6B88071-5E35-A7CC-9AE8-45C037C7EB23}"/>
              </a:ext>
            </a:extLst>
          </p:cNvPr>
          <p:cNvSpPr txBox="1"/>
          <p:nvPr/>
        </p:nvSpPr>
        <p:spPr>
          <a:xfrm>
            <a:off x="2831291" y="5916035"/>
            <a:ext cx="1074320" cy="57708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“Warning” Ribbon on Total Website</a:t>
            </a:r>
            <a:endParaRPr lang="en-CA" sz="1050" b="0" i="0" u="none" strike="noStrike" kern="1200" cap="none" spc="0" normalizeH="0" baseline="0" noProof="0">
              <a:ln>
                <a:noFill/>
              </a:ln>
              <a:solidFill>
                <a:schemeClr val="bg1"/>
              </a:solidFill>
              <a:effectLst/>
              <a:uLnTx/>
              <a:uFillTx/>
              <a:latin typeface="Ubuntu"/>
            </a:endParaRPr>
          </a:p>
        </p:txBody>
      </p:sp>
      <p:sp>
        <p:nvSpPr>
          <p:cNvPr id="103" name="Rectangle: Rounded Corners 102">
            <a:extLst>
              <a:ext uri="{FF2B5EF4-FFF2-40B4-BE49-F238E27FC236}">
                <a16:creationId xmlns:a16="http://schemas.microsoft.com/office/drawing/2014/main" id="{308ACFA1-A5D1-87E9-7B67-CF867C66B408}"/>
              </a:ext>
            </a:extLst>
          </p:cNvPr>
          <p:cNvSpPr/>
          <p:nvPr/>
        </p:nvSpPr>
        <p:spPr>
          <a:xfrm>
            <a:off x="6989877" y="5752970"/>
            <a:ext cx="1848031" cy="787285"/>
          </a:xfrm>
          <a:prstGeom prst="roundRect">
            <a:avLst/>
          </a:prstGeom>
          <a:solidFill>
            <a:srgbClr val="FF304C"/>
          </a:solidFill>
          <a:ln>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05" name="Rectangle: Rounded Corners 104">
            <a:extLst>
              <a:ext uri="{FF2B5EF4-FFF2-40B4-BE49-F238E27FC236}">
                <a16:creationId xmlns:a16="http://schemas.microsoft.com/office/drawing/2014/main" id="{6CEA2DFD-AEAC-D124-6DC9-5891CB18636C}"/>
              </a:ext>
            </a:extLst>
          </p:cNvPr>
          <p:cNvSpPr/>
          <p:nvPr/>
        </p:nvSpPr>
        <p:spPr>
          <a:xfrm>
            <a:off x="8908920" y="5755441"/>
            <a:ext cx="2516685" cy="780706"/>
          </a:xfrm>
          <a:prstGeom prst="roundRect">
            <a:avLst/>
          </a:prstGeom>
          <a:solidFill>
            <a:srgbClr val="92D050"/>
          </a:solidFill>
          <a:ln>
            <a:solidFill>
              <a:srgbClr val="85D11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07" name="TextBox 106">
            <a:extLst>
              <a:ext uri="{FF2B5EF4-FFF2-40B4-BE49-F238E27FC236}">
                <a16:creationId xmlns:a16="http://schemas.microsoft.com/office/drawing/2014/main" id="{0D613ED6-9364-8FDD-02F4-2E2DBB36D67E}"/>
              </a:ext>
            </a:extLst>
          </p:cNvPr>
          <p:cNvSpPr txBox="1"/>
          <p:nvPr/>
        </p:nvSpPr>
        <p:spPr>
          <a:xfrm>
            <a:off x="8843449" y="5855933"/>
            <a:ext cx="2648761" cy="577081"/>
          </a:xfrm>
          <a:prstGeom prst="rect">
            <a:avLst/>
          </a:prstGeom>
          <a:noFill/>
        </p:spPr>
        <p:txBody>
          <a:bodyPr wrap="square" lIns="91440" tIns="45720" rIns="91440" bIns="45720" rtlCol="0" anchor="t">
            <a:spAutoFit/>
          </a:bodyPr>
          <a:lstStyle/>
          <a:p>
            <a:pPr algn="ctr">
              <a:defRPr/>
            </a:pPr>
            <a:r>
              <a:rPr kumimoji="0" lang="en-US" sz="1050" b="0" i="0" u="none" strike="noStrike" kern="1200" cap="none" spc="0" normalizeH="0" baseline="0" noProof="0">
                <a:ln>
                  <a:noFill/>
                </a:ln>
                <a:solidFill>
                  <a:schemeClr val="bg1"/>
                </a:solidFill>
                <a:effectLst/>
                <a:uLnTx/>
                <a:uFillTx/>
                <a:latin typeface="Ubuntu"/>
                <a:ea typeface="+mn-ea"/>
                <a:cs typeface="+mn-cs"/>
              </a:rPr>
              <a:t>Price increases</a:t>
            </a:r>
            <a:r>
              <a:rPr lang="en-US" sz="1050">
                <a:solidFill>
                  <a:schemeClr val="bg1"/>
                </a:solidFill>
                <a:latin typeface="Ubuntu"/>
              </a:rPr>
              <a:t>, limited consumption report, </a:t>
            </a:r>
            <a:r>
              <a:rPr kumimoji="0" lang="en-US" sz="1050" b="0" i="0" u="none" strike="noStrike" kern="1200" cap="none" spc="0" normalizeH="0" baseline="0" noProof="0">
                <a:ln>
                  <a:noFill/>
                </a:ln>
                <a:solidFill>
                  <a:schemeClr val="bg1"/>
                </a:solidFill>
                <a:effectLst/>
                <a:uLnTx/>
                <a:uFillTx/>
                <a:latin typeface="Ubuntu"/>
                <a:ea typeface="+mn-ea"/>
                <a:cs typeface="+mn-cs"/>
              </a:rPr>
              <a:t> quality of customer service</a:t>
            </a:r>
            <a:r>
              <a:rPr lang="en-US" sz="1050">
                <a:solidFill>
                  <a:schemeClr val="bg1"/>
                </a:solidFill>
                <a:latin typeface="Ubuntu"/>
              </a:rPr>
              <a:t>: not proactive</a:t>
            </a:r>
            <a:r>
              <a:rPr lang="en-US" sz="1050">
                <a:latin typeface="Ubuntu"/>
              </a:rPr>
              <a:t> </a:t>
            </a:r>
            <a:endParaRPr lang="en-US" sz="1050" b="0" i="0" u="none" strike="noStrike" kern="1200" cap="none" spc="0" normalizeH="0" baseline="0" noProof="0">
              <a:ln>
                <a:noFill/>
              </a:ln>
              <a:effectLst/>
              <a:uLnTx/>
              <a:uFillTx/>
              <a:latin typeface="Ubuntu"/>
            </a:endParaRPr>
          </a:p>
        </p:txBody>
      </p:sp>
      <p:cxnSp>
        <p:nvCxnSpPr>
          <p:cNvPr id="109" name="Straight Connector 108">
            <a:extLst>
              <a:ext uri="{FF2B5EF4-FFF2-40B4-BE49-F238E27FC236}">
                <a16:creationId xmlns:a16="http://schemas.microsoft.com/office/drawing/2014/main" id="{3EC3EEDC-D0FC-A485-8D3B-C62807AC18BF}"/>
              </a:ext>
            </a:extLst>
          </p:cNvPr>
          <p:cNvCxnSpPr/>
          <p:nvPr/>
        </p:nvCxnSpPr>
        <p:spPr>
          <a:xfrm flipV="1">
            <a:off x="544706" y="5117826"/>
            <a:ext cx="10882367" cy="10438"/>
          </a:xfrm>
          <a:prstGeom prst="line">
            <a:avLst/>
          </a:prstGeom>
          <a:ln w="57150">
            <a:solidFill>
              <a:srgbClr val="EDEDED"/>
            </a:solidFill>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71DAB09D-BB5E-16B3-164D-198336B04EA7}"/>
              </a:ext>
            </a:extLst>
          </p:cNvPr>
          <p:cNvSpPr/>
          <p:nvPr/>
        </p:nvSpPr>
        <p:spPr>
          <a:xfrm>
            <a:off x="5667620" y="5763384"/>
            <a:ext cx="1245011" cy="783341"/>
          </a:xfrm>
          <a:prstGeom prst="roundRect">
            <a:avLst/>
          </a:prstGeom>
          <a:solidFill>
            <a:srgbClr val="13ABDC"/>
          </a:solidFill>
          <a:ln>
            <a:solidFill>
              <a:srgbClr val="13ABD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13" name="TextBox 112">
            <a:extLst>
              <a:ext uri="{FF2B5EF4-FFF2-40B4-BE49-F238E27FC236}">
                <a16:creationId xmlns:a16="http://schemas.microsoft.com/office/drawing/2014/main" id="{95E29779-251A-7A84-D43F-D6BFDB1F36CD}"/>
              </a:ext>
            </a:extLst>
          </p:cNvPr>
          <p:cNvSpPr txBox="1"/>
          <p:nvPr/>
        </p:nvSpPr>
        <p:spPr>
          <a:xfrm>
            <a:off x="5589736" y="5794102"/>
            <a:ext cx="1404828" cy="7386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Info on price &amp; options only after start purchase process</a:t>
            </a:r>
            <a:endParaRPr lang="en-US" sz="1050" b="0" i="0" u="none" strike="noStrike" kern="1200" cap="none" spc="0" normalizeH="0" baseline="0" noProof="0">
              <a:ln>
                <a:noFill/>
              </a:ln>
              <a:solidFill>
                <a:schemeClr val="bg1"/>
              </a:solidFill>
              <a:effectLst/>
              <a:uLnTx/>
              <a:uFillTx/>
              <a:latin typeface="Ubuntu"/>
            </a:endParaRPr>
          </a:p>
        </p:txBody>
      </p:sp>
      <p:sp>
        <p:nvSpPr>
          <p:cNvPr id="115" name="Oval 114">
            <a:extLst>
              <a:ext uri="{FF2B5EF4-FFF2-40B4-BE49-F238E27FC236}">
                <a16:creationId xmlns:a16="http://schemas.microsoft.com/office/drawing/2014/main" id="{24303064-07E8-3F2D-F281-16E55932D6ED}"/>
              </a:ext>
            </a:extLst>
          </p:cNvPr>
          <p:cNvSpPr/>
          <p:nvPr/>
        </p:nvSpPr>
        <p:spPr>
          <a:xfrm>
            <a:off x="755788" y="5041695"/>
            <a:ext cx="191328" cy="178766"/>
          </a:xfrm>
          <a:prstGeom prst="ellipse">
            <a:avLst/>
          </a:prstGeom>
          <a:solidFill>
            <a:srgbClr val="2C0C3E"/>
          </a:solidFill>
          <a:ln>
            <a:solidFill>
              <a:srgbClr val="2C0C3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17" name="Oval 116">
            <a:extLst>
              <a:ext uri="{FF2B5EF4-FFF2-40B4-BE49-F238E27FC236}">
                <a16:creationId xmlns:a16="http://schemas.microsoft.com/office/drawing/2014/main" id="{D801AD3A-E937-1E3C-4654-DB0E926DC168}"/>
              </a:ext>
            </a:extLst>
          </p:cNvPr>
          <p:cNvSpPr/>
          <p:nvPr/>
        </p:nvSpPr>
        <p:spPr>
          <a:xfrm>
            <a:off x="1348014" y="5041695"/>
            <a:ext cx="191328" cy="178766"/>
          </a:xfrm>
          <a:prstGeom prst="ellipse">
            <a:avLst/>
          </a:prstGeom>
          <a:solidFill>
            <a:srgbClr val="2C0C3E"/>
          </a:solidFill>
          <a:ln>
            <a:solidFill>
              <a:srgbClr val="2C0C3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19" name="Oval 118">
            <a:extLst>
              <a:ext uri="{FF2B5EF4-FFF2-40B4-BE49-F238E27FC236}">
                <a16:creationId xmlns:a16="http://schemas.microsoft.com/office/drawing/2014/main" id="{D6938E10-1E15-3091-296F-423EF642E64C}"/>
              </a:ext>
            </a:extLst>
          </p:cNvPr>
          <p:cNvSpPr/>
          <p:nvPr/>
        </p:nvSpPr>
        <p:spPr>
          <a:xfrm>
            <a:off x="1953492" y="5039635"/>
            <a:ext cx="191328" cy="178766"/>
          </a:xfrm>
          <a:prstGeom prst="ellipse">
            <a:avLst/>
          </a:prstGeom>
          <a:solidFill>
            <a:srgbClr val="2C0C3E"/>
          </a:solidFill>
          <a:ln>
            <a:solidFill>
              <a:srgbClr val="2C0C3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23" name="TextBox 122">
            <a:extLst>
              <a:ext uri="{FF2B5EF4-FFF2-40B4-BE49-F238E27FC236}">
                <a16:creationId xmlns:a16="http://schemas.microsoft.com/office/drawing/2014/main" id="{CEDD7A99-4D7C-C77A-1BF4-BD8418267254}"/>
              </a:ext>
            </a:extLst>
          </p:cNvPr>
          <p:cNvSpPr txBox="1"/>
          <p:nvPr/>
        </p:nvSpPr>
        <p:spPr>
          <a:xfrm rot="18900000">
            <a:off x="740237" y="4587816"/>
            <a:ext cx="917239" cy="24622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Facebook ad</a:t>
            </a:r>
            <a:endParaRPr lang="en-CA" sz="1000" b="0" i="0" u="none" strike="noStrike" kern="1200" cap="none" spc="0" normalizeH="0" baseline="0" noProof="0">
              <a:ln>
                <a:noFill/>
              </a:ln>
              <a:effectLst/>
              <a:uLnTx/>
              <a:uFillTx/>
              <a:latin typeface="Ubuntu"/>
            </a:endParaRPr>
          </a:p>
        </p:txBody>
      </p:sp>
      <p:sp>
        <p:nvSpPr>
          <p:cNvPr id="125" name="TextBox 124">
            <a:extLst>
              <a:ext uri="{FF2B5EF4-FFF2-40B4-BE49-F238E27FC236}">
                <a16:creationId xmlns:a16="http://schemas.microsoft.com/office/drawing/2014/main" id="{FCC58479-E6F2-2825-7256-A38270B794B6}"/>
              </a:ext>
            </a:extLst>
          </p:cNvPr>
          <p:cNvSpPr txBox="1"/>
          <p:nvPr/>
        </p:nvSpPr>
        <p:spPr>
          <a:xfrm rot="18900000">
            <a:off x="1395426" y="4712134"/>
            <a:ext cx="511679" cy="24622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TV ad</a:t>
            </a:r>
            <a:endParaRPr lang="en-CA" sz="1000" b="0" i="0" u="none" strike="noStrike" kern="1200" cap="none" spc="0" normalizeH="0" baseline="0" noProof="0">
              <a:ln>
                <a:noFill/>
              </a:ln>
              <a:effectLst/>
              <a:uLnTx/>
              <a:uFillTx/>
              <a:latin typeface="Ubuntu"/>
            </a:endParaRPr>
          </a:p>
        </p:txBody>
      </p:sp>
      <p:sp>
        <p:nvSpPr>
          <p:cNvPr id="127" name="TextBox 126">
            <a:extLst>
              <a:ext uri="{FF2B5EF4-FFF2-40B4-BE49-F238E27FC236}">
                <a16:creationId xmlns:a16="http://schemas.microsoft.com/office/drawing/2014/main" id="{1142383C-0759-7F11-995D-DF814C7A52C5}"/>
              </a:ext>
            </a:extLst>
          </p:cNvPr>
          <p:cNvSpPr txBox="1"/>
          <p:nvPr/>
        </p:nvSpPr>
        <p:spPr>
          <a:xfrm rot="18900000">
            <a:off x="1983543" y="4695289"/>
            <a:ext cx="641522" cy="24622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Print ad</a:t>
            </a:r>
            <a:endParaRPr lang="en-CA" sz="1000" b="0" i="0" u="none" strike="noStrike" kern="1200" cap="none" spc="0" normalizeH="0" baseline="0" noProof="0">
              <a:ln>
                <a:noFill/>
              </a:ln>
              <a:effectLst/>
              <a:uLnTx/>
              <a:uFillTx/>
              <a:latin typeface="Ubuntu"/>
            </a:endParaRPr>
          </a:p>
        </p:txBody>
      </p:sp>
      <p:sp>
        <p:nvSpPr>
          <p:cNvPr id="131" name="Oval 130">
            <a:extLst>
              <a:ext uri="{FF2B5EF4-FFF2-40B4-BE49-F238E27FC236}">
                <a16:creationId xmlns:a16="http://schemas.microsoft.com/office/drawing/2014/main" id="{9628F997-C003-9E4F-8135-485285E7FE7F}"/>
              </a:ext>
            </a:extLst>
          </p:cNvPr>
          <p:cNvSpPr/>
          <p:nvPr/>
        </p:nvSpPr>
        <p:spPr>
          <a:xfrm>
            <a:off x="3165650" y="5028443"/>
            <a:ext cx="191328" cy="178766"/>
          </a:xfrm>
          <a:prstGeom prst="ellipse">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33" name="Oval 132">
            <a:extLst>
              <a:ext uri="{FF2B5EF4-FFF2-40B4-BE49-F238E27FC236}">
                <a16:creationId xmlns:a16="http://schemas.microsoft.com/office/drawing/2014/main" id="{CFB71E43-3BDA-788D-DA25-BFA95451B335}"/>
              </a:ext>
            </a:extLst>
          </p:cNvPr>
          <p:cNvSpPr/>
          <p:nvPr/>
        </p:nvSpPr>
        <p:spPr>
          <a:xfrm>
            <a:off x="3771128" y="5028443"/>
            <a:ext cx="191328" cy="178766"/>
          </a:xfrm>
          <a:prstGeom prst="ellipse">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35" name="Oval 134">
            <a:extLst>
              <a:ext uri="{FF2B5EF4-FFF2-40B4-BE49-F238E27FC236}">
                <a16:creationId xmlns:a16="http://schemas.microsoft.com/office/drawing/2014/main" id="{B7C7F632-BF5B-8784-A03C-EB808B7F9AF6}"/>
              </a:ext>
            </a:extLst>
          </p:cNvPr>
          <p:cNvSpPr/>
          <p:nvPr/>
        </p:nvSpPr>
        <p:spPr>
          <a:xfrm>
            <a:off x="5876606" y="5033009"/>
            <a:ext cx="191328" cy="178766"/>
          </a:xfrm>
          <a:prstGeom prst="ellipse">
            <a:avLst/>
          </a:prstGeom>
          <a:solidFill>
            <a:srgbClr val="13ABDC"/>
          </a:solidFill>
          <a:ln>
            <a:solidFill>
              <a:srgbClr val="13ABD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37" name="Oval 136">
            <a:extLst>
              <a:ext uri="{FF2B5EF4-FFF2-40B4-BE49-F238E27FC236}">
                <a16:creationId xmlns:a16="http://schemas.microsoft.com/office/drawing/2014/main" id="{723BA55E-20FB-CE77-FA66-4F05332C09F0}"/>
              </a:ext>
            </a:extLst>
          </p:cNvPr>
          <p:cNvSpPr/>
          <p:nvPr/>
        </p:nvSpPr>
        <p:spPr>
          <a:xfrm>
            <a:off x="7178551" y="5039635"/>
            <a:ext cx="191328" cy="178766"/>
          </a:xfrm>
          <a:prstGeom prst="ellipse">
            <a:avLst/>
          </a:prstGeom>
          <a:solidFill>
            <a:srgbClr val="FF304C"/>
          </a:solidFill>
          <a:ln>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39" name="Oval 138">
            <a:extLst>
              <a:ext uri="{FF2B5EF4-FFF2-40B4-BE49-F238E27FC236}">
                <a16:creationId xmlns:a16="http://schemas.microsoft.com/office/drawing/2014/main" id="{4B5B3F90-AC3A-AF6A-1A74-C7935E48D931}"/>
              </a:ext>
            </a:extLst>
          </p:cNvPr>
          <p:cNvSpPr/>
          <p:nvPr/>
        </p:nvSpPr>
        <p:spPr>
          <a:xfrm>
            <a:off x="8903838" y="5039635"/>
            <a:ext cx="191328" cy="178766"/>
          </a:xfrm>
          <a:prstGeom prst="ellipse">
            <a:avLst/>
          </a:prstGeom>
          <a:solidFill>
            <a:srgbClr val="85D115"/>
          </a:solidFill>
          <a:ln>
            <a:solidFill>
              <a:srgbClr val="85D11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41" name="Oval 140">
            <a:extLst>
              <a:ext uri="{FF2B5EF4-FFF2-40B4-BE49-F238E27FC236}">
                <a16:creationId xmlns:a16="http://schemas.microsoft.com/office/drawing/2014/main" id="{1F442F28-CFEB-5E1B-6F93-43ADBEA97BDA}"/>
              </a:ext>
            </a:extLst>
          </p:cNvPr>
          <p:cNvSpPr/>
          <p:nvPr/>
        </p:nvSpPr>
        <p:spPr>
          <a:xfrm>
            <a:off x="10399300" y="5039635"/>
            <a:ext cx="191328" cy="178766"/>
          </a:xfrm>
          <a:prstGeom prst="ellipse">
            <a:avLst/>
          </a:prstGeom>
          <a:solidFill>
            <a:srgbClr val="85D115"/>
          </a:solidFill>
          <a:ln>
            <a:solidFill>
              <a:srgbClr val="85D11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43" name="Oval 142">
            <a:extLst>
              <a:ext uri="{FF2B5EF4-FFF2-40B4-BE49-F238E27FC236}">
                <a16:creationId xmlns:a16="http://schemas.microsoft.com/office/drawing/2014/main" id="{E9F9094A-193B-664F-2BEC-94D939D74448}"/>
              </a:ext>
            </a:extLst>
          </p:cNvPr>
          <p:cNvSpPr/>
          <p:nvPr/>
        </p:nvSpPr>
        <p:spPr>
          <a:xfrm>
            <a:off x="11039496" y="5039635"/>
            <a:ext cx="191328" cy="178766"/>
          </a:xfrm>
          <a:prstGeom prst="ellipse">
            <a:avLst/>
          </a:prstGeom>
          <a:solidFill>
            <a:srgbClr val="85D115"/>
          </a:solidFill>
          <a:ln>
            <a:solidFill>
              <a:srgbClr val="85D11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b="0" i="0" u="none" strike="noStrike" kern="1200" cap="none" spc="0" normalizeH="0" baseline="0" noProof="0">
              <a:ln>
                <a:noFill/>
              </a:ln>
              <a:effectLst/>
              <a:uLnTx/>
              <a:uFillTx/>
              <a:latin typeface="Ubuntu" panose="020B0504030602030204" pitchFamily="34" charset="0"/>
            </a:endParaRPr>
          </a:p>
        </p:txBody>
      </p:sp>
      <p:sp>
        <p:nvSpPr>
          <p:cNvPr id="145" name="TextBox 144">
            <a:extLst>
              <a:ext uri="{FF2B5EF4-FFF2-40B4-BE49-F238E27FC236}">
                <a16:creationId xmlns:a16="http://schemas.microsoft.com/office/drawing/2014/main" id="{D1008B2D-4E42-4141-6785-FDF2B8A80AEC}"/>
              </a:ext>
            </a:extLst>
          </p:cNvPr>
          <p:cNvSpPr txBox="1"/>
          <p:nvPr/>
        </p:nvSpPr>
        <p:spPr>
          <a:xfrm rot="18900000">
            <a:off x="3107960" y="4320936"/>
            <a:ext cx="1303562"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Campaign website/</a:t>
            </a:r>
            <a:endParaRPr lang="en-CA" sz="1000" b="0" i="0" u="none" strike="noStrike" kern="1200" cap="none" spc="0" normalizeH="0" baseline="0" noProof="0">
              <a:ln>
                <a:noFill/>
              </a:ln>
              <a:effectLst/>
              <a:uLnTx/>
              <a:uFillTx/>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 TE homepage </a:t>
            </a:r>
            <a:endParaRPr lang="en-CA" sz="1000" b="0" i="0" u="none" strike="noStrike" kern="1200" cap="none" spc="0" normalizeH="0" baseline="0" noProof="0">
              <a:ln>
                <a:noFill/>
              </a:ln>
              <a:effectLst/>
              <a:uLnTx/>
              <a:uFillTx/>
              <a:latin typeface="Ubuntu" panose="020B0504030602030204" pitchFamily="34" charset="0"/>
            </a:endParaRPr>
          </a:p>
        </p:txBody>
      </p:sp>
      <p:sp>
        <p:nvSpPr>
          <p:cNvPr id="147" name="TextBox 146">
            <a:extLst>
              <a:ext uri="{FF2B5EF4-FFF2-40B4-BE49-F238E27FC236}">
                <a16:creationId xmlns:a16="http://schemas.microsoft.com/office/drawing/2014/main" id="{28D23183-6FBA-46CA-5017-3ABC63AE1192}"/>
              </a:ext>
            </a:extLst>
          </p:cNvPr>
          <p:cNvSpPr txBox="1"/>
          <p:nvPr/>
        </p:nvSpPr>
        <p:spPr>
          <a:xfrm rot="18900000">
            <a:off x="3716385" y="4239628"/>
            <a:ext cx="1556836"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Trustpilot/ </a:t>
            </a:r>
            <a:r>
              <a:rPr kumimoji="0" lang="en-US" sz="1000" b="0" i="0" u="none" strike="noStrike" kern="1200" cap="none" spc="0" normalizeH="0" baseline="0" noProof="0" err="1">
                <a:ln>
                  <a:noFill/>
                </a:ln>
                <a:effectLst/>
                <a:uLnTx/>
                <a:uFillTx/>
                <a:latin typeface="Ubuntu"/>
                <a:ea typeface="+mn-ea"/>
                <a:cs typeface="+mn-cs"/>
              </a:rPr>
              <a:t>Hellowatt</a:t>
            </a:r>
            <a:r>
              <a:rPr kumimoji="0" lang="en-US" sz="1000" b="0" i="0" u="none" strike="noStrike" kern="1200" cap="none" spc="0" normalizeH="0" baseline="0" noProof="0">
                <a:ln>
                  <a:noFill/>
                </a:ln>
                <a:effectLst/>
                <a:uLnTx/>
                <a:uFillTx/>
                <a:latin typeface="Ubuntu"/>
                <a:ea typeface="+mn-ea"/>
                <a:cs typeface="+mn-cs"/>
              </a:rPr>
              <a:t>,</a:t>
            </a:r>
            <a:endParaRPr lang="en-US" sz="1000" b="0" i="0" u="none" strike="noStrike" kern="1200" cap="none" spc="0" normalizeH="0" baseline="0" noProof="0">
              <a:ln>
                <a:noFill/>
              </a:ln>
              <a:effectLst/>
              <a:uLnTx/>
              <a:uFillTx/>
              <a:latin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competitor homepage </a:t>
            </a:r>
            <a:endParaRPr lang="en-CA" sz="1000" b="0" i="0" u="none" strike="noStrike" kern="1200" cap="none" spc="0" normalizeH="0" baseline="0" noProof="0">
              <a:ln>
                <a:noFill/>
              </a:ln>
              <a:effectLst/>
              <a:uLnTx/>
              <a:uFillTx/>
              <a:latin typeface="Ubuntu" panose="020B0504030602030204" pitchFamily="34" charset="0"/>
            </a:endParaRPr>
          </a:p>
        </p:txBody>
      </p:sp>
      <p:sp>
        <p:nvSpPr>
          <p:cNvPr id="149" name="TextBox 148">
            <a:extLst>
              <a:ext uri="{FF2B5EF4-FFF2-40B4-BE49-F238E27FC236}">
                <a16:creationId xmlns:a16="http://schemas.microsoft.com/office/drawing/2014/main" id="{E5AFC966-1219-6589-51EF-3C5AD52F412F}"/>
              </a:ext>
            </a:extLst>
          </p:cNvPr>
          <p:cNvSpPr txBox="1"/>
          <p:nvPr/>
        </p:nvSpPr>
        <p:spPr>
          <a:xfrm rot="18900000">
            <a:off x="5771664" y="4236888"/>
            <a:ext cx="1483098"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Homepage or</a:t>
            </a:r>
            <a:endParaRPr lang="en-US" sz="1000" b="0" i="0" u="none" strike="noStrike" kern="1200" cap="none" spc="0" normalizeH="0" baseline="0" noProof="0">
              <a:ln>
                <a:noFill/>
              </a:ln>
              <a:effectLst/>
              <a:uLnTx/>
              <a:uFillTx/>
              <a:latin typeface="Ubuntu"/>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calls customer service </a:t>
            </a:r>
            <a:endParaRPr lang="en-US" sz="1000" b="0" i="0" u="none" strike="noStrike" kern="1200" cap="none" spc="0" normalizeH="0" baseline="0" noProof="0">
              <a:ln>
                <a:noFill/>
              </a:ln>
              <a:effectLst/>
              <a:uLnTx/>
              <a:uFillTx/>
              <a:latin typeface="Ubuntu"/>
              <a:ea typeface="+mn-lt"/>
              <a:cs typeface="+mn-lt"/>
            </a:endParaRPr>
          </a:p>
        </p:txBody>
      </p:sp>
      <p:sp>
        <p:nvSpPr>
          <p:cNvPr id="151" name="TextBox 150">
            <a:extLst>
              <a:ext uri="{FF2B5EF4-FFF2-40B4-BE49-F238E27FC236}">
                <a16:creationId xmlns:a16="http://schemas.microsoft.com/office/drawing/2014/main" id="{0427F39A-2ABF-E484-DA2F-03B9E0012839}"/>
              </a:ext>
            </a:extLst>
          </p:cNvPr>
          <p:cNvSpPr txBox="1"/>
          <p:nvPr/>
        </p:nvSpPr>
        <p:spPr>
          <a:xfrm rot="18900000">
            <a:off x="7151332" y="4210126"/>
            <a:ext cx="1503938"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Homepage or</a:t>
            </a:r>
            <a:endParaRPr lang="en-US" sz="1000" b="0" i="0" u="none" strike="noStrike" kern="1200" cap="none" spc="0" normalizeH="0" baseline="0" noProof="0">
              <a:ln>
                <a:noFill/>
              </a:ln>
              <a:effectLst/>
              <a:uLnTx/>
              <a:uFillTx/>
              <a:latin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calls customer service </a:t>
            </a:r>
            <a:endParaRPr lang="en-US" sz="1000" b="0" i="0" u="none" strike="noStrike" kern="1200" cap="none" spc="0" normalizeH="0" baseline="0" noProof="0">
              <a:ln>
                <a:noFill/>
              </a:ln>
              <a:effectLst/>
              <a:uLnTx/>
              <a:uFillTx/>
              <a:latin typeface="Ubuntu" panose="020B0504030602030204" pitchFamily="34" charset="0"/>
            </a:endParaRPr>
          </a:p>
        </p:txBody>
      </p:sp>
      <p:sp>
        <p:nvSpPr>
          <p:cNvPr id="153" name="TextBox 152">
            <a:extLst>
              <a:ext uri="{FF2B5EF4-FFF2-40B4-BE49-F238E27FC236}">
                <a16:creationId xmlns:a16="http://schemas.microsoft.com/office/drawing/2014/main" id="{3E123618-6598-83A0-73D2-2AE39EA5EFF8}"/>
              </a:ext>
            </a:extLst>
          </p:cNvPr>
          <p:cNvSpPr txBox="1"/>
          <p:nvPr/>
        </p:nvSpPr>
        <p:spPr>
          <a:xfrm rot="18900000">
            <a:off x="8816313" y="4450736"/>
            <a:ext cx="1274708" cy="24622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Downloads TE App</a:t>
            </a:r>
            <a:endParaRPr lang="en-CA" sz="1000" b="0" i="0" u="none" strike="noStrike" kern="1200" cap="none" spc="0" normalizeH="0" baseline="0" noProof="0">
              <a:ln>
                <a:noFill/>
              </a:ln>
              <a:effectLst/>
              <a:uLnTx/>
              <a:uFillTx/>
              <a:latin typeface="Ubuntu"/>
            </a:endParaRPr>
          </a:p>
        </p:txBody>
      </p:sp>
      <p:sp>
        <p:nvSpPr>
          <p:cNvPr id="155" name="TextBox 154">
            <a:extLst>
              <a:ext uri="{FF2B5EF4-FFF2-40B4-BE49-F238E27FC236}">
                <a16:creationId xmlns:a16="http://schemas.microsoft.com/office/drawing/2014/main" id="{CAA058D9-6886-5EDE-DB4A-57E53E563ED4}"/>
              </a:ext>
            </a:extLst>
          </p:cNvPr>
          <p:cNvSpPr txBox="1"/>
          <p:nvPr/>
        </p:nvSpPr>
        <p:spPr>
          <a:xfrm rot="18900000">
            <a:off x="9933514" y="4308189"/>
            <a:ext cx="184731" cy="24622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kern="1200" cap="none" spc="0" normalizeH="0" baseline="0" noProof="0">
              <a:ln>
                <a:noFill/>
              </a:ln>
              <a:effectLst/>
              <a:uLnTx/>
              <a:uFillTx/>
              <a:latin typeface="Ubuntu"/>
            </a:endParaRPr>
          </a:p>
        </p:txBody>
      </p:sp>
      <p:sp>
        <p:nvSpPr>
          <p:cNvPr id="157" name="TextBox 156">
            <a:extLst>
              <a:ext uri="{FF2B5EF4-FFF2-40B4-BE49-F238E27FC236}">
                <a16:creationId xmlns:a16="http://schemas.microsoft.com/office/drawing/2014/main" id="{23545944-67B4-091D-DC6F-D807658C5D39}"/>
              </a:ext>
            </a:extLst>
          </p:cNvPr>
          <p:cNvSpPr txBox="1"/>
          <p:nvPr/>
        </p:nvSpPr>
        <p:spPr>
          <a:xfrm rot="18900000">
            <a:off x="10328806" y="4251951"/>
            <a:ext cx="1446230"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TE homepage</a:t>
            </a:r>
            <a:endParaRPr lang="en-US" sz="1000" b="0" i="0" u="none" strike="noStrike" kern="1200" cap="none" spc="0" normalizeH="0" baseline="0" noProof="0">
              <a:ln>
                <a:noFill/>
              </a:ln>
              <a:effectLst/>
              <a:uLnTx/>
              <a:uFillTx/>
              <a:latin typeface="Ubuntu"/>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Trustpilot/ </a:t>
            </a:r>
            <a:r>
              <a:rPr kumimoji="0" lang="en-US" sz="1000" b="0" i="0" u="none" strike="noStrike" kern="1200" cap="none" spc="0" normalizeH="0" baseline="0" noProof="0" err="1">
                <a:ln>
                  <a:noFill/>
                </a:ln>
                <a:effectLst/>
                <a:uLnTx/>
                <a:uFillTx/>
                <a:latin typeface="Ubuntu"/>
                <a:ea typeface="+mn-ea"/>
                <a:cs typeface="+mn-cs"/>
              </a:rPr>
              <a:t>Hellowatt</a:t>
            </a:r>
            <a:r>
              <a:rPr kumimoji="0" lang="en-US" sz="1000" b="0" i="0" u="none" strike="noStrike" kern="1200" cap="none" spc="0" normalizeH="0" baseline="0" noProof="0">
                <a:ln>
                  <a:noFill/>
                </a:ln>
                <a:effectLst/>
                <a:uLnTx/>
                <a:uFillTx/>
                <a:latin typeface="Ubuntu"/>
                <a:ea typeface="+mn-ea"/>
                <a:cs typeface="+mn-cs"/>
              </a:rPr>
              <a:t>,</a:t>
            </a:r>
            <a:endParaRPr lang="en-US" sz="1000" b="0" i="0" u="none" strike="noStrike" kern="1200" cap="none" spc="0" normalizeH="0" baseline="0" noProof="0">
              <a:ln>
                <a:noFill/>
              </a:ln>
              <a:effectLst/>
              <a:uLnTx/>
              <a:uFillTx/>
              <a:latin typeface="Ubuntu"/>
              <a:ea typeface="+mn-lt"/>
              <a:cs typeface="+mn-lt"/>
            </a:endParaRPr>
          </a:p>
        </p:txBody>
      </p:sp>
      <p:sp>
        <p:nvSpPr>
          <p:cNvPr id="159" name="TextBox 158">
            <a:extLst>
              <a:ext uri="{FF2B5EF4-FFF2-40B4-BE49-F238E27FC236}">
                <a16:creationId xmlns:a16="http://schemas.microsoft.com/office/drawing/2014/main" id="{B30D444B-E5F7-C60F-D380-5FBB92A027B5}"/>
              </a:ext>
            </a:extLst>
          </p:cNvPr>
          <p:cNvSpPr txBox="1"/>
          <p:nvPr/>
        </p:nvSpPr>
        <p:spPr>
          <a:xfrm rot="18900000">
            <a:off x="10913145" y="4241193"/>
            <a:ext cx="1454244"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Writes email or </a:t>
            </a:r>
            <a:endParaRPr lang="en-CA" sz="1000" b="0" i="0" u="none" strike="noStrike" kern="1200" cap="none" spc="0" normalizeH="0" baseline="0" noProof="0">
              <a:ln>
                <a:noFill/>
              </a:ln>
              <a:effectLst/>
              <a:uLnTx/>
              <a:uFillTx/>
              <a:latin typeface="Ubuntu"/>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Ubuntu"/>
                <a:ea typeface="+mn-ea"/>
                <a:cs typeface="+mn-cs"/>
              </a:rPr>
              <a:t>calls customer service</a:t>
            </a:r>
            <a:endParaRPr lang="en-CA" sz="1000" b="0" i="0" u="none" strike="noStrike" kern="1200" cap="none" spc="0" normalizeH="0" baseline="0" noProof="0">
              <a:ln>
                <a:noFill/>
              </a:ln>
              <a:effectLst/>
              <a:uLnTx/>
              <a:uFillTx/>
              <a:latin typeface="Ubuntu"/>
              <a:ea typeface="+mn-lt"/>
              <a:cs typeface="+mn-lt"/>
            </a:endParaRPr>
          </a:p>
        </p:txBody>
      </p:sp>
      <p:sp>
        <p:nvSpPr>
          <p:cNvPr id="193" name="TextBox 192">
            <a:extLst>
              <a:ext uri="{FF2B5EF4-FFF2-40B4-BE49-F238E27FC236}">
                <a16:creationId xmlns:a16="http://schemas.microsoft.com/office/drawing/2014/main" id="{6BECBE06-D5B5-C16E-A8CC-40B5F9D317A6}"/>
              </a:ext>
            </a:extLst>
          </p:cNvPr>
          <p:cNvSpPr txBox="1"/>
          <p:nvPr/>
        </p:nvSpPr>
        <p:spPr>
          <a:xfrm>
            <a:off x="6917001" y="5793969"/>
            <a:ext cx="1987071" cy="738664"/>
          </a:xfrm>
          <a:prstGeom prst="rect">
            <a:avLst/>
          </a:prstGeom>
          <a:noFill/>
        </p:spPr>
        <p:txBody>
          <a:bodyPr wrap="square" lIns="91440" tIns="45720" rIns="91440" bIns="45720" rtlCol="0" anchor="t">
            <a:spAutoFit/>
          </a:bodyPr>
          <a:lstStyle/>
          <a:p>
            <a:pPr algn="ctr">
              <a:defRPr/>
            </a:pPr>
            <a:r>
              <a:rPr kumimoji="0" lang="en-US" sz="1050" b="0" i="0" u="none" strike="noStrike" kern="1200" cap="none" spc="0" normalizeH="0" baseline="0" noProof="0">
                <a:ln>
                  <a:noFill/>
                </a:ln>
                <a:solidFill>
                  <a:schemeClr val="bg1"/>
                </a:solidFill>
                <a:effectLst/>
                <a:uLnTx/>
                <a:uFillTx/>
                <a:latin typeface="Ubuntu"/>
                <a:ea typeface="+mn-ea"/>
                <a:cs typeface="+mn-cs"/>
              </a:rPr>
              <a:t>Quality of customer service: Waiting time,</a:t>
            </a:r>
            <a:r>
              <a:rPr lang="en-US" sz="1050">
                <a:solidFill>
                  <a:schemeClr val="bg1"/>
                </a:solidFill>
                <a:latin typeface="Ubuntu"/>
              </a:rPr>
              <a:t> multiple calls necessary, </a:t>
            </a:r>
            <a:r>
              <a:rPr kumimoji="0" lang="en-US" sz="1050" b="0" i="0" u="none" strike="noStrike" kern="1200" cap="none" spc="0" normalizeH="0" baseline="0" noProof="0">
                <a:ln>
                  <a:noFill/>
                </a:ln>
                <a:solidFill>
                  <a:schemeClr val="bg1"/>
                </a:solidFill>
                <a:effectLst/>
                <a:uLnTx/>
                <a:uFillTx/>
                <a:latin typeface="Ubuntu"/>
                <a:ea typeface="+mn-ea"/>
                <a:cs typeface="+mn-cs"/>
              </a:rPr>
              <a:t>no chatbot available</a:t>
            </a:r>
            <a:r>
              <a:rPr lang="en-US" sz="1050">
                <a:solidFill>
                  <a:schemeClr val="bg1"/>
                </a:solidFill>
                <a:latin typeface="Ubuntu"/>
              </a:rPr>
              <a:t>, phone reiteration</a:t>
            </a:r>
            <a:endParaRPr lang="en-US" sz="1050" b="0" i="0" u="none" strike="noStrike" kern="1200" cap="none" spc="0" normalizeH="0" baseline="0" noProof="0">
              <a:ln>
                <a:noFill/>
              </a:ln>
              <a:solidFill>
                <a:schemeClr val="bg1"/>
              </a:solidFill>
              <a:effectLst/>
              <a:uLnTx/>
              <a:uFillTx/>
              <a:latin typeface="Ubuntu"/>
            </a:endParaRPr>
          </a:p>
        </p:txBody>
      </p:sp>
      <p:sp>
        <p:nvSpPr>
          <p:cNvPr id="6" name="Rectangle: Rounded Corners 5">
            <a:extLst>
              <a:ext uri="{FF2B5EF4-FFF2-40B4-BE49-F238E27FC236}">
                <a16:creationId xmlns:a16="http://schemas.microsoft.com/office/drawing/2014/main" id="{EA9F400C-D364-9B8B-9877-97F68560C574}"/>
              </a:ext>
            </a:extLst>
          </p:cNvPr>
          <p:cNvSpPr/>
          <p:nvPr/>
        </p:nvSpPr>
        <p:spPr>
          <a:xfrm>
            <a:off x="3847654" y="2586093"/>
            <a:ext cx="670268" cy="874044"/>
          </a:xfrm>
          <a:prstGeom prst="roundRect">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12" name="TextBox 11">
            <a:extLst>
              <a:ext uri="{FF2B5EF4-FFF2-40B4-BE49-F238E27FC236}">
                <a16:creationId xmlns:a16="http://schemas.microsoft.com/office/drawing/2014/main" id="{0B4A22DD-F261-A0B7-C89A-A1BD87CFBA71}"/>
              </a:ext>
            </a:extLst>
          </p:cNvPr>
          <p:cNvSpPr txBox="1"/>
          <p:nvPr/>
        </p:nvSpPr>
        <p:spPr>
          <a:xfrm>
            <a:off x="3671362" y="2644813"/>
            <a:ext cx="1025743" cy="738664"/>
          </a:xfrm>
          <a:prstGeom prst="rect">
            <a:avLst/>
          </a:prstGeom>
          <a:noFill/>
        </p:spPr>
        <p:txBody>
          <a:bodyPr wrap="square" lIns="91440" tIns="45720" rIns="91440" bIns="45720" rtlCol="0" anchor="t">
            <a:spAutoFit/>
          </a:bodyPr>
          <a:lstStyle/>
          <a:p>
            <a:pPr lvl="0" algn="ctr">
              <a:defRPr/>
            </a:pPr>
            <a:r>
              <a:rPr lang="en-US" sz="1050">
                <a:solidFill>
                  <a:schemeClr val="bg1"/>
                </a:solidFill>
                <a:latin typeface="Ubuntu"/>
              </a:rPr>
              <a:t>Visits comparison site and review site</a:t>
            </a:r>
            <a:endParaRPr lang="en-CA" sz="1050">
              <a:solidFill>
                <a:schemeClr val="bg1"/>
              </a:solidFill>
              <a:latin typeface="Ubuntu"/>
            </a:endParaRPr>
          </a:p>
        </p:txBody>
      </p:sp>
      <p:sp>
        <p:nvSpPr>
          <p:cNvPr id="13" name="Rectangle: Rounded Corners 12">
            <a:extLst>
              <a:ext uri="{FF2B5EF4-FFF2-40B4-BE49-F238E27FC236}">
                <a16:creationId xmlns:a16="http://schemas.microsoft.com/office/drawing/2014/main" id="{F24A9F78-1833-C2A5-67F8-8BA4EFF1EE38}"/>
              </a:ext>
            </a:extLst>
          </p:cNvPr>
          <p:cNvSpPr/>
          <p:nvPr/>
        </p:nvSpPr>
        <p:spPr>
          <a:xfrm>
            <a:off x="4609018" y="2583140"/>
            <a:ext cx="670268" cy="874044"/>
          </a:xfrm>
          <a:prstGeom prst="roundRect">
            <a:avLst/>
          </a:prstGeom>
          <a:solidFill>
            <a:srgbClr val="0070AC"/>
          </a:solidFill>
          <a:ln>
            <a:solidFill>
              <a:srgbClr val="0070A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14" name="TextBox 13">
            <a:extLst>
              <a:ext uri="{FF2B5EF4-FFF2-40B4-BE49-F238E27FC236}">
                <a16:creationId xmlns:a16="http://schemas.microsoft.com/office/drawing/2014/main" id="{A74CC999-23FC-766B-750C-82CED40F31D6}"/>
              </a:ext>
            </a:extLst>
          </p:cNvPr>
          <p:cNvSpPr txBox="1"/>
          <p:nvPr/>
        </p:nvSpPr>
        <p:spPr>
          <a:xfrm>
            <a:off x="4508051" y="2674471"/>
            <a:ext cx="869261" cy="738664"/>
          </a:xfrm>
          <a:prstGeom prst="rect">
            <a:avLst/>
          </a:prstGeom>
          <a:noFill/>
        </p:spPr>
        <p:txBody>
          <a:bodyPr wrap="square" lIns="91440" tIns="45720" rIns="91440" bIns="45720" rtlCol="0" anchor="t">
            <a:spAutoFit/>
          </a:bodyPr>
          <a:lstStyle/>
          <a:p>
            <a:pPr marR="0" lvl="0" indent="0" algn="ctr" fontAlgn="auto">
              <a:lnSpc>
                <a:spcPct val="100000"/>
              </a:lnSpc>
              <a:spcBef>
                <a:spcPts val="0"/>
              </a:spcBef>
              <a:spcAft>
                <a:spcPts val="0"/>
              </a:spcAft>
              <a:buClrTx/>
              <a:buSzTx/>
              <a:buFontTx/>
              <a:buNone/>
              <a:tabLst/>
              <a:defRPr/>
            </a:pPr>
            <a:r>
              <a:rPr lang="en-US" sz="1050">
                <a:solidFill>
                  <a:schemeClr val="bg1"/>
                </a:solidFill>
                <a:latin typeface="Ubuntu"/>
              </a:rPr>
              <a:t>Shortlists options based on research</a:t>
            </a:r>
            <a:endParaRPr lang="en-CA" sz="1050">
              <a:solidFill>
                <a:schemeClr val="bg1"/>
              </a:solidFill>
              <a:latin typeface="Ubuntu"/>
            </a:endParaRPr>
          </a:p>
        </p:txBody>
      </p:sp>
      <p:sp>
        <p:nvSpPr>
          <p:cNvPr id="15" name="Rectangle: Rounded Corners 14">
            <a:extLst>
              <a:ext uri="{FF2B5EF4-FFF2-40B4-BE49-F238E27FC236}">
                <a16:creationId xmlns:a16="http://schemas.microsoft.com/office/drawing/2014/main" id="{342F19E4-CC15-FB33-3815-66FB427762C1}"/>
              </a:ext>
            </a:extLst>
          </p:cNvPr>
          <p:cNvSpPr/>
          <p:nvPr/>
        </p:nvSpPr>
        <p:spPr>
          <a:xfrm>
            <a:off x="5392418" y="2126148"/>
            <a:ext cx="670268" cy="874044"/>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16" name="TextBox 15">
            <a:extLst>
              <a:ext uri="{FF2B5EF4-FFF2-40B4-BE49-F238E27FC236}">
                <a16:creationId xmlns:a16="http://schemas.microsoft.com/office/drawing/2014/main" id="{ED6BEDC9-85F5-DE78-BFD9-78EA68D9B302}"/>
              </a:ext>
            </a:extLst>
          </p:cNvPr>
          <p:cNvSpPr txBox="1"/>
          <p:nvPr/>
        </p:nvSpPr>
        <p:spPr>
          <a:xfrm>
            <a:off x="5291451" y="2217479"/>
            <a:ext cx="869261" cy="57708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Ubuntu"/>
                <a:ea typeface="+mn-ea"/>
                <a:cs typeface="+mn-cs"/>
              </a:rPr>
              <a:t>Phones TE</a:t>
            </a:r>
            <a:endParaRPr lang="en-US" sz="1050" b="0" i="0" u="none" strike="noStrike" kern="1200" cap="none" spc="0" normalizeH="0" baseline="0" noProof="0">
              <a:ln>
                <a:noFill/>
              </a:ln>
              <a:solidFill>
                <a:srgbClr val="FFFFFF"/>
              </a:solidFill>
              <a:effectLst/>
              <a:uLnTx/>
              <a:uFillTx/>
              <a:latin typeface="Ubuntu"/>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Ubuntu"/>
                <a:ea typeface="+mn-ea"/>
                <a:cs typeface="+mn-cs"/>
              </a:rPr>
              <a:t>for details of options</a:t>
            </a:r>
            <a:endParaRPr lang="en-US" sz="1050" b="0" i="0" u="none" strike="noStrike" kern="1200" cap="none" spc="0" normalizeH="0" baseline="0" noProof="0">
              <a:ln>
                <a:noFill/>
              </a:ln>
              <a:solidFill>
                <a:srgbClr val="FFFFFF"/>
              </a:solidFill>
              <a:effectLst/>
              <a:uLnTx/>
              <a:uFillTx/>
              <a:latin typeface="Ubuntu"/>
            </a:endParaRPr>
          </a:p>
        </p:txBody>
      </p:sp>
      <p:sp>
        <p:nvSpPr>
          <p:cNvPr id="17" name="Rectangle: Rounded Corners 16">
            <a:extLst>
              <a:ext uri="{FF2B5EF4-FFF2-40B4-BE49-F238E27FC236}">
                <a16:creationId xmlns:a16="http://schemas.microsoft.com/office/drawing/2014/main" id="{16B6DDE5-01FA-D984-C521-DC893B90D649}"/>
              </a:ext>
            </a:extLst>
          </p:cNvPr>
          <p:cNvSpPr/>
          <p:nvPr/>
        </p:nvSpPr>
        <p:spPr>
          <a:xfrm>
            <a:off x="5376829" y="3084329"/>
            <a:ext cx="670268" cy="874044"/>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18" name="TextBox 17">
            <a:extLst>
              <a:ext uri="{FF2B5EF4-FFF2-40B4-BE49-F238E27FC236}">
                <a16:creationId xmlns:a16="http://schemas.microsoft.com/office/drawing/2014/main" id="{D23A8431-CD3E-A9F5-A045-75B5923302EF}"/>
              </a:ext>
            </a:extLst>
          </p:cNvPr>
          <p:cNvSpPr txBox="1"/>
          <p:nvPr/>
        </p:nvSpPr>
        <p:spPr>
          <a:xfrm>
            <a:off x="5261431" y="3069271"/>
            <a:ext cx="869261" cy="900246"/>
          </a:xfrm>
          <a:prstGeom prst="rect">
            <a:avLst/>
          </a:prstGeom>
          <a:noFill/>
        </p:spPr>
        <p:txBody>
          <a:bodyPr wrap="square" lIns="91440" tIns="45720" rIns="91440" bIns="45720" rtlCol="0" anchor="t">
            <a:spAutoFit/>
          </a:bodyPr>
          <a:lstStyle/>
          <a:p>
            <a:pPr algn="ctr">
              <a:defRPr/>
            </a:pPr>
            <a:r>
              <a:rPr lang="en-US" sz="1050">
                <a:solidFill>
                  <a:schemeClr val="bg1"/>
                </a:solidFill>
                <a:latin typeface="Ubuntu"/>
              </a:rPr>
              <a:t>Begins online</a:t>
            </a:r>
            <a:endParaRPr lang="en-CA" sz="1050">
              <a:solidFill>
                <a:schemeClr val="bg1"/>
              </a:solidFill>
              <a:latin typeface="Ubuntu"/>
            </a:endParaRPr>
          </a:p>
          <a:p>
            <a:pPr algn="ctr">
              <a:defRPr/>
            </a:pPr>
            <a:r>
              <a:rPr lang="en-US" sz="1050">
                <a:solidFill>
                  <a:schemeClr val="bg1"/>
                </a:solidFill>
                <a:latin typeface="Ubuntu"/>
              </a:rPr>
              <a:t> form for details of options</a:t>
            </a:r>
            <a:endParaRPr lang="en-CA" sz="1050">
              <a:solidFill>
                <a:schemeClr val="bg1"/>
              </a:solidFill>
              <a:latin typeface="Ubuntu"/>
            </a:endParaRPr>
          </a:p>
        </p:txBody>
      </p:sp>
      <p:sp>
        <p:nvSpPr>
          <p:cNvPr id="20" name="Rectangle: Rounded Corners 19">
            <a:extLst>
              <a:ext uri="{FF2B5EF4-FFF2-40B4-BE49-F238E27FC236}">
                <a16:creationId xmlns:a16="http://schemas.microsoft.com/office/drawing/2014/main" id="{F2BB2D7F-93E0-956A-5913-5EF506ED8B67}"/>
              </a:ext>
            </a:extLst>
          </p:cNvPr>
          <p:cNvSpPr/>
          <p:nvPr/>
        </p:nvSpPr>
        <p:spPr>
          <a:xfrm>
            <a:off x="6123802" y="2580037"/>
            <a:ext cx="670268" cy="874044"/>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22" name="TextBox 21">
            <a:extLst>
              <a:ext uri="{FF2B5EF4-FFF2-40B4-BE49-F238E27FC236}">
                <a16:creationId xmlns:a16="http://schemas.microsoft.com/office/drawing/2014/main" id="{F6D0807A-9E16-E8F0-0341-6C66530E8953}"/>
              </a:ext>
            </a:extLst>
          </p:cNvPr>
          <p:cNvSpPr txBox="1"/>
          <p:nvPr/>
        </p:nvSpPr>
        <p:spPr>
          <a:xfrm>
            <a:off x="6024995" y="2560488"/>
            <a:ext cx="869261" cy="90024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Picks fixed Green or </a:t>
            </a:r>
            <a:r>
              <a:rPr kumimoji="0" lang="en-US" sz="1050" b="0" i="0" u="none" strike="noStrike" kern="1200" cap="none" spc="0" normalizeH="0" baseline="0" noProof="0" err="1">
                <a:ln>
                  <a:noFill/>
                </a:ln>
                <a:solidFill>
                  <a:schemeClr val="bg1"/>
                </a:solidFill>
                <a:effectLst/>
                <a:uLnTx/>
                <a:uFillTx/>
                <a:latin typeface="Ubuntu"/>
                <a:ea typeface="+mn-ea"/>
                <a:cs typeface="+mn-cs"/>
              </a:rPr>
              <a:t>EcoHours</a:t>
            </a:r>
            <a:r>
              <a:rPr kumimoji="0" lang="en-US" sz="1050" b="0" i="0" u="none" strike="noStrike" kern="1200" cap="none" spc="0" normalizeH="0" baseline="0" noProof="0">
                <a:ln>
                  <a:noFill/>
                </a:ln>
                <a:solidFill>
                  <a:schemeClr val="bg1"/>
                </a:solidFill>
                <a:effectLst/>
                <a:uLnTx/>
                <a:uFillTx/>
                <a:latin typeface="Ubuntu"/>
                <a:ea typeface="+mn-ea"/>
                <a:cs typeface="+mn-cs"/>
              </a:rPr>
              <a:t>;</a:t>
            </a:r>
            <a:endParaRPr lang="en-US" sz="1050" b="0" i="0" u="none" strike="noStrike" kern="1200" cap="none" spc="0" normalizeH="0" baseline="0" noProof="0">
              <a:ln>
                <a:noFill/>
              </a:ln>
              <a:solidFill>
                <a:schemeClr val="bg1"/>
              </a:solidFill>
              <a:effectLst/>
              <a:uLnTx/>
              <a:uFillTx/>
              <a:latin typeface="Ubuntu"/>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Ubuntu"/>
                <a:ea typeface="+mn-ea"/>
                <a:cs typeface="+mn-cs"/>
              </a:rPr>
              <a:t>electricity and/or ga</a:t>
            </a:r>
            <a:r>
              <a:rPr kumimoji="0" lang="en-US" sz="1000" b="0" i="0" u="none" strike="noStrike" kern="1200" cap="none" spc="0" normalizeH="0" baseline="0" noProof="0">
                <a:ln>
                  <a:noFill/>
                </a:ln>
                <a:solidFill>
                  <a:schemeClr val="bg1"/>
                </a:solidFill>
                <a:effectLst/>
                <a:uLnTx/>
                <a:uFillTx/>
                <a:latin typeface="Ubuntu"/>
                <a:ea typeface="+mn-ea"/>
                <a:cs typeface="+mn-cs"/>
              </a:rPr>
              <a:t>s</a:t>
            </a:r>
            <a:endParaRPr lang="en-US" sz="1000" b="0" i="0" u="none" strike="noStrike" kern="1200" cap="none" spc="0" normalizeH="0" baseline="0" noProof="0">
              <a:ln>
                <a:noFill/>
              </a:ln>
              <a:solidFill>
                <a:schemeClr val="bg1"/>
              </a:solidFill>
              <a:effectLst/>
              <a:uLnTx/>
              <a:uFillTx/>
              <a:latin typeface="Ubuntu" panose="020B0504030602030204" pitchFamily="34" charset="0"/>
            </a:endParaRPr>
          </a:p>
        </p:txBody>
      </p:sp>
      <p:sp>
        <p:nvSpPr>
          <p:cNvPr id="26" name="Rectangle: Rounded Corners 25">
            <a:extLst>
              <a:ext uri="{FF2B5EF4-FFF2-40B4-BE49-F238E27FC236}">
                <a16:creationId xmlns:a16="http://schemas.microsoft.com/office/drawing/2014/main" id="{89847658-DD2C-EB7B-F126-D4F1AA6B00DF}"/>
              </a:ext>
            </a:extLst>
          </p:cNvPr>
          <p:cNvSpPr/>
          <p:nvPr/>
        </p:nvSpPr>
        <p:spPr>
          <a:xfrm>
            <a:off x="6858078" y="2569934"/>
            <a:ext cx="670268" cy="874044"/>
          </a:xfrm>
          <a:prstGeom prst="round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27" name="TextBox 26">
            <a:extLst>
              <a:ext uri="{FF2B5EF4-FFF2-40B4-BE49-F238E27FC236}">
                <a16:creationId xmlns:a16="http://schemas.microsoft.com/office/drawing/2014/main" id="{FFA92CC6-CDCB-443D-E6FA-E51EEEDF29D5}"/>
              </a:ext>
            </a:extLst>
          </p:cNvPr>
          <p:cNvSpPr txBox="1"/>
          <p:nvPr/>
        </p:nvSpPr>
        <p:spPr>
          <a:xfrm>
            <a:off x="6764947" y="2778132"/>
            <a:ext cx="869261" cy="415498"/>
          </a:xfrm>
          <a:prstGeom prst="rect">
            <a:avLst/>
          </a:prstGeom>
          <a:noFill/>
        </p:spPr>
        <p:txBody>
          <a:bodyPr wrap="square" lIns="91440" tIns="45720" rIns="91440" bIns="45720" rtlCol="0" anchor="t">
            <a:spAutoFit/>
          </a:bodyPr>
          <a:lstStyle/>
          <a:p>
            <a:pPr marR="0" lvl="0" indent="0" algn="ctr" fontAlgn="auto">
              <a:lnSpc>
                <a:spcPct val="100000"/>
              </a:lnSpc>
              <a:spcBef>
                <a:spcPts val="0"/>
              </a:spcBef>
              <a:spcAft>
                <a:spcPts val="0"/>
              </a:spcAft>
              <a:buClrTx/>
              <a:buSzTx/>
              <a:buFontTx/>
              <a:buNone/>
              <a:tabLst/>
              <a:defRPr/>
            </a:pPr>
            <a:r>
              <a:rPr lang="en-US" sz="1050">
                <a:solidFill>
                  <a:schemeClr val="bg1"/>
                </a:solidFill>
                <a:latin typeface="Ubuntu"/>
              </a:rPr>
              <a:t>Chooses add-ons</a:t>
            </a:r>
          </a:p>
        </p:txBody>
      </p:sp>
      <p:sp>
        <p:nvSpPr>
          <p:cNvPr id="29" name="Rectangle: Rounded Corners 28">
            <a:extLst>
              <a:ext uri="{FF2B5EF4-FFF2-40B4-BE49-F238E27FC236}">
                <a16:creationId xmlns:a16="http://schemas.microsoft.com/office/drawing/2014/main" id="{A71ADF52-1840-3C94-2B0C-BC694C01FC27}"/>
              </a:ext>
            </a:extLst>
          </p:cNvPr>
          <p:cNvSpPr/>
          <p:nvPr/>
        </p:nvSpPr>
        <p:spPr>
          <a:xfrm>
            <a:off x="7605867" y="2565682"/>
            <a:ext cx="670268" cy="874044"/>
          </a:xfrm>
          <a:prstGeom prst="round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30" name="TextBox 29">
            <a:extLst>
              <a:ext uri="{FF2B5EF4-FFF2-40B4-BE49-F238E27FC236}">
                <a16:creationId xmlns:a16="http://schemas.microsoft.com/office/drawing/2014/main" id="{E8B0A58F-9E99-5C2C-2CCE-6082ED605E88}"/>
              </a:ext>
            </a:extLst>
          </p:cNvPr>
          <p:cNvSpPr txBox="1"/>
          <p:nvPr/>
        </p:nvSpPr>
        <p:spPr>
          <a:xfrm>
            <a:off x="7505932" y="2733059"/>
            <a:ext cx="869261" cy="577081"/>
          </a:xfrm>
          <a:prstGeom prst="rect">
            <a:avLst/>
          </a:prstGeom>
          <a:noFill/>
        </p:spPr>
        <p:txBody>
          <a:bodyPr wrap="square" lIns="91440" tIns="45720" rIns="91440" bIns="45720" rtlCol="0" anchor="t">
            <a:spAutoFit/>
          </a:bodyPr>
          <a:lstStyle/>
          <a:p>
            <a:pPr algn="ctr">
              <a:defRPr/>
            </a:pPr>
            <a:r>
              <a:rPr lang="en-US" sz="1050">
                <a:solidFill>
                  <a:schemeClr val="bg1"/>
                </a:solidFill>
                <a:latin typeface="Ubuntu"/>
              </a:rPr>
              <a:t>Chooses contract start date</a:t>
            </a:r>
          </a:p>
        </p:txBody>
      </p:sp>
      <p:sp>
        <p:nvSpPr>
          <p:cNvPr id="31" name="Rectangle: Rounded Corners 30">
            <a:extLst>
              <a:ext uri="{FF2B5EF4-FFF2-40B4-BE49-F238E27FC236}">
                <a16:creationId xmlns:a16="http://schemas.microsoft.com/office/drawing/2014/main" id="{29E6772F-42C7-F3F6-8AFA-FDFB7E28D143}"/>
              </a:ext>
            </a:extLst>
          </p:cNvPr>
          <p:cNvSpPr/>
          <p:nvPr/>
        </p:nvSpPr>
        <p:spPr>
          <a:xfrm>
            <a:off x="8350482" y="2569286"/>
            <a:ext cx="670268" cy="874044"/>
          </a:xfrm>
          <a:prstGeom prst="round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endParaRPr lang="en-CA" sz="700">
              <a:latin typeface="Ubuntu"/>
            </a:endParaRPr>
          </a:p>
        </p:txBody>
      </p:sp>
      <p:sp>
        <p:nvSpPr>
          <p:cNvPr id="32" name="TextBox 31">
            <a:extLst>
              <a:ext uri="{FF2B5EF4-FFF2-40B4-BE49-F238E27FC236}">
                <a16:creationId xmlns:a16="http://schemas.microsoft.com/office/drawing/2014/main" id="{D7A3C946-619D-85B6-61DB-CF1E6D894349}"/>
              </a:ext>
            </a:extLst>
          </p:cNvPr>
          <p:cNvSpPr txBox="1"/>
          <p:nvPr/>
        </p:nvSpPr>
        <p:spPr>
          <a:xfrm>
            <a:off x="8264592" y="2661827"/>
            <a:ext cx="869261" cy="738664"/>
          </a:xfrm>
          <a:prstGeom prst="rect">
            <a:avLst/>
          </a:prstGeom>
          <a:noFill/>
        </p:spPr>
        <p:txBody>
          <a:bodyPr wrap="square" lIns="91440" tIns="45720" rIns="91440" bIns="45720" rtlCol="0" anchor="t">
            <a:spAutoFit/>
          </a:bodyPr>
          <a:lstStyle/>
          <a:p>
            <a:pPr marR="0" lvl="0" indent="0" algn="ctr" fontAlgn="auto">
              <a:lnSpc>
                <a:spcPct val="100000"/>
              </a:lnSpc>
              <a:spcBef>
                <a:spcPts val="0"/>
              </a:spcBef>
              <a:spcAft>
                <a:spcPts val="0"/>
              </a:spcAft>
              <a:buClrTx/>
              <a:buSzTx/>
              <a:buFontTx/>
              <a:buNone/>
              <a:tabLst/>
              <a:defRPr/>
            </a:pPr>
            <a:r>
              <a:rPr lang="en-US" sz="1050">
                <a:solidFill>
                  <a:schemeClr val="bg1"/>
                </a:solidFill>
                <a:latin typeface="Ubuntu"/>
              </a:rPr>
              <a:t>Agrees to terms and makes purchase</a:t>
            </a:r>
          </a:p>
        </p:txBody>
      </p:sp>
      <p:graphicFrame>
        <p:nvGraphicFramePr>
          <p:cNvPr id="112" name="Diagram 111">
            <a:extLst>
              <a:ext uri="{FF2B5EF4-FFF2-40B4-BE49-F238E27FC236}">
                <a16:creationId xmlns:a16="http://schemas.microsoft.com/office/drawing/2014/main" id="{9C991CAF-D699-73EB-BF7C-1FF47EBA8A7E}"/>
              </a:ext>
            </a:extLst>
          </p:cNvPr>
          <p:cNvGraphicFramePr/>
          <p:nvPr>
            <p:extLst>
              <p:ext uri="{D42A27DB-BD31-4B8C-83A1-F6EECF244321}">
                <p14:modId xmlns:p14="http://schemas.microsoft.com/office/powerpoint/2010/main" val="3703812596"/>
              </p:ext>
            </p:extLst>
          </p:nvPr>
        </p:nvGraphicFramePr>
        <p:xfrm>
          <a:off x="535388" y="1197044"/>
          <a:ext cx="11114598" cy="538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Rectangle: Rounded Corners 35">
            <a:extLst>
              <a:ext uri="{FF2B5EF4-FFF2-40B4-BE49-F238E27FC236}">
                <a16:creationId xmlns:a16="http://schemas.microsoft.com/office/drawing/2014/main" id="{F0DA3219-8E62-9302-891F-CFDE164EDE97}"/>
              </a:ext>
            </a:extLst>
          </p:cNvPr>
          <p:cNvSpPr/>
          <p:nvPr/>
        </p:nvSpPr>
        <p:spPr>
          <a:xfrm>
            <a:off x="9071960" y="2579459"/>
            <a:ext cx="670268" cy="874044"/>
          </a:xfrm>
          <a:prstGeom prst="roundRect">
            <a:avLst/>
          </a:prstGeom>
          <a:solidFill>
            <a:srgbClr val="85D1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CA" sz="700">
              <a:latin typeface="Ubuntu"/>
            </a:endParaRPr>
          </a:p>
        </p:txBody>
      </p:sp>
      <p:sp>
        <p:nvSpPr>
          <p:cNvPr id="38" name="TextBox 37">
            <a:extLst>
              <a:ext uri="{FF2B5EF4-FFF2-40B4-BE49-F238E27FC236}">
                <a16:creationId xmlns:a16="http://schemas.microsoft.com/office/drawing/2014/main" id="{7CCD2CB1-5DC3-CE16-1D9C-AD1390FC4EB3}"/>
              </a:ext>
            </a:extLst>
          </p:cNvPr>
          <p:cNvSpPr txBox="1"/>
          <p:nvPr/>
        </p:nvSpPr>
        <p:spPr>
          <a:xfrm>
            <a:off x="9008927" y="2656575"/>
            <a:ext cx="795878" cy="738664"/>
          </a:xfrm>
          <a:prstGeom prst="rect">
            <a:avLst/>
          </a:prstGeom>
          <a:noFill/>
        </p:spPr>
        <p:txBody>
          <a:bodyPr wrap="square" lIns="91440" tIns="45720" rIns="91440" bIns="45720" rtlCol="0" anchor="t">
            <a:spAutoFit/>
          </a:bodyPr>
          <a:lstStyle/>
          <a:p>
            <a:pPr algn="ctr">
              <a:defRPr/>
            </a:pPr>
            <a:r>
              <a:rPr lang="en-US" sz="1050">
                <a:solidFill>
                  <a:schemeClr val="bg1"/>
                </a:solidFill>
                <a:latin typeface="Ubuntu"/>
              </a:rPr>
              <a:t>Gets TE app to track</a:t>
            </a:r>
            <a:endParaRPr lang="en-US">
              <a:solidFill>
                <a:schemeClr val="bg1"/>
              </a:solidFill>
              <a:latin typeface="Ubuntu"/>
            </a:endParaRPr>
          </a:p>
          <a:p>
            <a:pPr algn="ctr">
              <a:defRPr/>
            </a:pPr>
            <a:r>
              <a:rPr lang="en-US" sz="1050">
                <a:solidFill>
                  <a:schemeClr val="bg1"/>
                </a:solidFill>
                <a:latin typeface="Ubuntu"/>
              </a:rPr>
              <a:t> usage</a:t>
            </a:r>
            <a:endParaRPr lang="en-US">
              <a:solidFill>
                <a:schemeClr val="bg1"/>
              </a:solidFill>
              <a:latin typeface="Ubuntu"/>
            </a:endParaRPr>
          </a:p>
        </p:txBody>
      </p:sp>
      <p:sp>
        <p:nvSpPr>
          <p:cNvPr id="57" name="Rectangle: Rounded Corners 56">
            <a:extLst>
              <a:ext uri="{FF2B5EF4-FFF2-40B4-BE49-F238E27FC236}">
                <a16:creationId xmlns:a16="http://schemas.microsoft.com/office/drawing/2014/main" id="{7F692611-25FD-EEE1-C9B2-3CC11DEBE8F5}"/>
              </a:ext>
            </a:extLst>
          </p:cNvPr>
          <p:cNvSpPr/>
          <p:nvPr/>
        </p:nvSpPr>
        <p:spPr>
          <a:xfrm>
            <a:off x="9793139" y="2579459"/>
            <a:ext cx="670268" cy="874044"/>
          </a:xfrm>
          <a:prstGeom prst="roundRect">
            <a:avLst/>
          </a:prstGeom>
          <a:solidFill>
            <a:srgbClr val="85D1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CA" sz="700">
              <a:latin typeface="Ubuntu"/>
            </a:endParaRPr>
          </a:p>
        </p:txBody>
      </p:sp>
      <p:sp>
        <p:nvSpPr>
          <p:cNvPr id="59" name="TextBox 58">
            <a:extLst>
              <a:ext uri="{FF2B5EF4-FFF2-40B4-BE49-F238E27FC236}">
                <a16:creationId xmlns:a16="http://schemas.microsoft.com/office/drawing/2014/main" id="{8626F846-A4FE-7BD1-525F-36363607FA5C}"/>
              </a:ext>
            </a:extLst>
          </p:cNvPr>
          <p:cNvSpPr txBox="1"/>
          <p:nvPr/>
        </p:nvSpPr>
        <p:spPr>
          <a:xfrm>
            <a:off x="9699723" y="2741387"/>
            <a:ext cx="879385" cy="577081"/>
          </a:xfrm>
          <a:prstGeom prst="rect">
            <a:avLst/>
          </a:prstGeom>
          <a:noFill/>
        </p:spPr>
        <p:txBody>
          <a:bodyPr wrap="square" lIns="91440" tIns="45720" rIns="91440" bIns="45720" rtlCol="0" anchor="t">
            <a:spAutoFit/>
          </a:bodyPr>
          <a:lstStyle/>
          <a:p>
            <a:pPr algn="ctr">
              <a:defRPr/>
            </a:pPr>
            <a:r>
              <a:rPr lang="en-US" sz="1050">
                <a:solidFill>
                  <a:schemeClr val="bg1"/>
                </a:solidFill>
                <a:latin typeface="Ubuntu"/>
              </a:rPr>
              <a:t>Leaves good review</a:t>
            </a:r>
          </a:p>
        </p:txBody>
      </p:sp>
      <p:sp>
        <p:nvSpPr>
          <p:cNvPr id="68" name="Rectangle: Rounded Corners 67">
            <a:extLst>
              <a:ext uri="{FF2B5EF4-FFF2-40B4-BE49-F238E27FC236}">
                <a16:creationId xmlns:a16="http://schemas.microsoft.com/office/drawing/2014/main" id="{55E8257E-4A23-44EE-BF39-F96D668EB948}"/>
              </a:ext>
            </a:extLst>
          </p:cNvPr>
          <p:cNvSpPr/>
          <p:nvPr/>
        </p:nvSpPr>
        <p:spPr>
          <a:xfrm>
            <a:off x="10530646" y="2582181"/>
            <a:ext cx="670268" cy="874044"/>
          </a:xfrm>
          <a:prstGeom prst="roundRect">
            <a:avLst/>
          </a:prstGeom>
          <a:solidFill>
            <a:srgbClr val="85D1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CA" sz="700">
              <a:latin typeface="Ubuntu"/>
            </a:endParaRPr>
          </a:p>
        </p:txBody>
      </p:sp>
      <p:sp>
        <p:nvSpPr>
          <p:cNvPr id="70" name="TextBox 69">
            <a:extLst>
              <a:ext uri="{FF2B5EF4-FFF2-40B4-BE49-F238E27FC236}">
                <a16:creationId xmlns:a16="http://schemas.microsoft.com/office/drawing/2014/main" id="{EC7B4B76-B413-419D-2B0A-E4C0A941187A}"/>
              </a:ext>
            </a:extLst>
          </p:cNvPr>
          <p:cNvSpPr txBox="1"/>
          <p:nvPr/>
        </p:nvSpPr>
        <p:spPr>
          <a:xfrm>
            <a:off x="10437230" y="2744109"/>
            <a:ext cx="879385" cy="577081"/>
          </a:xfrm>
          <a:prstGeom prst="rect">
            <a:avLst/>
          </a:prstGeom>
          <a:noFill/>
        </p:spPr>
        <p:txBody>
          <a:bodyPr wrap="square" lIns="91440" tIns="45720" rIns="91440" bIns="45720" rtlCol="0" anchor="t">
            <a:spAutoFit/>
          </a:bodyPr>
          <a:lstStyle/>
          <a:p>
            <a:pPr algn="ctr">
              <a:defRPr/>
            </a:pPr>
            <a:r>
              <a:rPr lang="en-US" sz="1050">
                <a:solidFill>
                  <a:schemeClr val="bg1"/>
                </a:solidFill>
                <a:latin typeface="Ubuntu"/>
              </a:rPr>
              <a:t>Contacts customer service</a:t>
            </a:r>
          </a:p>
        </p:txBody>
      </p:sp>
    </p:spTree>
    <p:extLst>
      <p:ext uri="{BB962C8B-B14F-4D97-AF65-F5344CB8AC3E}">
        <p14:creationId xmlns:p14="http://schemas.microsoft.com/office/powerpoint/2010/main" val="12566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6EB1E1-0DB9-2E0C-5F8B-17235BC5682C}"/>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41CE5805-A42E-59E8-8556-3AAF19296203}"/>
              </a:ext>
            </a:extLst>
          </p:cNvPr>
          <p:cNvSpPr>
            <a:spLocks noGrp="1"/>
          </p:cNvSpPr>
          <p:nvPr>
            <p:ph type="sldNum" sz="quarter" idx="7"/>
          </p:nvPr>
        </p:nvSpPr>
        <p:spPr>
          <a:xfrm>
            <a:off x="9725384" y="6639972"/>
            <a:ext cx="2242969"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11</a:t>
            </a:fld>
            <a:endParaRPr spc="25"/>
          </a:p>
        </p:txBody>
      </p:sp>
      <p:pic>
        <p:nvPicPr>
          <p:cNvPr id="6" name="object 3">
            <a:extLst>
              <a:ext uri="{FF2B5EF4-FFF2-40B4-BE49-F238E27FC236}">
                <a16:creationId xmlns:a16="http://schemas.microsoft.com/office/drawing/2014/main" id="{72341930-ECE4-EAC9-C6A2-76484B01639E}"/>
              </a:ext>
            </a:extLst>
          </p:cNvPr>
          <p:cNvPicPr/>
          <p:nvPr/>
        </p:nvPicPr>
        <p:blipFill>
          <a:blip r:embed="rId2" cstate="print"/>
          <a:stretch>
            <a:fillRect/>
          </a:stretch>
        </p:blipFill>
        <p:spPr>
          <a:xfrm>
            <a:off x="0" y="1447800"/>
            <a:ext cx="3125723" cy="4760976"/>
          </a:xfrm>
          <a:prstGeom prst="rect">
            <a:avLst/>
          </a:prstGeom>
        </p:spPr>
      </p:pic>
      <p:grpSp>
        <p:nvGrpSpPr>
          <p:cNvPr id="10" name="Group 9">
            <a:extLst>
              <a:ext uri="{FF2B5EF4-FFF2-40B4-BE49-F238E27FC236}">
                <a16:creationId xmlns:a16="http://schemas.microsoft.com/office/drawing/2014/main" id="{CD8B165D-1EBD-AEC7-5891-18DCFDFA9DF8}"/>
              </a:ext>
            </a:extLst>
          </p:cNvPr>
          <p:cNvGrpSpPr/>
          <p:nvPr/>
        </p:nvGrpSpPr>
        <p:grpSpPr>
          <a:xfrm>
            <a:off x="3276600" y="2371479"/>
            <a:ext cx="7792212" cy="2523768"/>
            <a:chOff x="3581400" y="2237276"/>
            <a:chExt cx="7792212" cy="2523768"/>
          </a:xfrm>
        </p:grpSpPr>
        <p:sp>
          <p:nvSpPr>
            <p:cNvPr id="7" name="object 4">
              <a:extLst>
                <a:ext uri="{FF2B5EF4-FFF2-40B4-BE49-F238E27FC236}">
                  <a16:creationId xmlns:a16="http://schemas.microsoft.com/office/drawing/2014/main" id="{B8BE22C4-1C3D-2C82-8131-4E783B4599BB}"/>
                </a:ext>
              </a:extLst>
            </p:cNvPr>
            <p:cNvSpPr txBox="1"/>
            <p:nvPr/>
          </p:nvSpPr>
          <p:spPr>
            <a:xfrm>
              <a:off x="3581400" y="2521970"/>
              <a:ext cx="4038600" cy="2239074"/>
            </a:xfrm>
            <a:prstGeom prst="rect">
              <a:avLst/>
            </a:prstGeom>
          </p:spPr>
          <p:txBody>
            <a:bodyPr vert="horz" wrap="square" lIns="0" tIns="12700" rIns="0" bIns="0" rtlCol="0" anchor="t">
              <a:spAutoFit/>
            </a:bodyPr>
            <a:lstStyle/>
            <a:p>
              <a:pPr marL="355600" indent="-342900">
                <a:spcBef>
                  <a:spcPts val="100"/>
                </a:spcBef>
                <a:buAutoNum type="arabicPeriod"/>
                <a:tabLst>
                  <a:tab pos="354965" algn="l"/>
                  <a:tab pos="355600" algn="l"/>
                </a:tabLst>
              </a:pPr>
              <a:r>
                <a:rPr lang="en-CA" spc="25">
                  <a:solidFill>
                    <a:srgbClr val="7E7E7E"/>
                  </a:solidFill>
                  <a:ea typeface="+mn-lt"/>
                  <a:cs typeface="+mn-lt"/>
                </a:rPr>
                <a:t>Executive summary</a:t>
              </a:r>
            </a:p>
            <a:p>
              <a:pPr marL="355600" indent="-342900">
                <a:spcBef>
                  <a:spcPts val="100"/>
                </a:spcBef>
                <a:buAutoNum type="arabicPeriod"/>
                <a:tabLst>
                  <a:tab pos="354965" algn="l"/>
                  <a:tab pos="355600" algn="l"/>
                </a:tabLst>
              </a:pPr>
              <a:endParaRPr lang="en-CA" spc="25">
                <a:solidFill>
                  <a:srgbClr val="7E7E7E"/>
                </a:solidFill>
                <a:ea typeface="+mn-lt"/>
                <a:cs typeface="+mn-lt"/>
              </a:endParaRPr>
            </a:p>
            <a:p>
              <a:pPr marL="355600" indent="-342900">
                <a:lnSpc>
                  <a:spcPct val="100000"/>
                </a:lnSpc>
                <a:spcBef>
                  <a:spcPts val="100"/>
                </a:spcBef>
                <a:buAutoNum type="arabicPeriod"/>
                <a:tabLst>
                  <a:tab pos="354965" algn="l"/>
                  <a:tab pos="355600" algn="l"/>
                </a:tabLst>
              </a:pPr>
              <a:r>
                <a:rPr lang="en-CA" spc="25">
                  <a:solidFill>
                    <a:srgbClr val="7E7E7E"/>
                  </a:solidFill>
                  <a:ea typeface="+mn-lt"/>
                  <a:cs typeface="+mn-lt"/>
                </a:rPr>
                <a:t>Introduction</a:t>
              </a:r>
              <a:endParaRPr lang="en-US" spc="25">
                <a:solidFill>
                  <a:srgbClr val="7E7E7E"/>
                </a:solidFill>
                <a:ea typeface="+mn-lt"/>
                <a:cs typeface="+mn-lt"/>
              </a:endParaRPr>
            </a:p>
            <a:p>
              <a:pPr marL="355600" indent="-342900">
                <a:buAutoNum type="arabicPeriod"/>
                <a:tabLst>
                  <a:tab pos="354965" algn="l"/>
                  <a:tab pos="355600" algn="l"/>
                </a:tabLst>
              </a:pPr>
              <a:endParaRPr lang="en-CA" spc="25">
                <a:solidFill>
                  <a:srgbClr val="7E7E7E"/>
                </a:solidFill>
                <a:ea typeface="+mn-lt"/>
                <a:cs typeface="+mn-lt"/>
              </a:endParaRPr>
            </a:p>
            <a:p>
              <a:pPr marL="355600" indent="-342900">
                <a:buAutoNum type="arabicPeriod"/>
                <a:tabLst>
                  <a:tab pos="354965" algn="l"/>
                  <a:tab pos="355600" algn="l"/>
                </a:tabLst>
              </a:pPr>
              <a:r>
                <a:rPr lang="en-CA" b="1" spc="25">
                  <a:solidFill>
                    <a:srgbClr val="21759E"/>
                  </a:solidFill>
                  <a:ea typeface="+mn-lt"/>
                  <a:cs typeface="+mn-lt"/>
                </a:rPr>
                <a:t>Technical Stages</a:t>
              </a:r>
            </a:p>
            <a:p>
              <a:pPr>
                <a:spcBef>
                  <a:spcPts val="40"/>
                </a:spcBef>
                <a:buAutoNum type="arabicPeriod"/>
                <a:tabLst>
                  <a:tab pos="354965" algn="l"/>
                  <a:tab pos="355600" algn="l"/>
                </a:tabLst>
              </a:pPr>
              <a:endParaRPr lang="en-CA" sz="2650">
                <a:solidFill>
                  <a:srgbClr val="000000"/>
                </a:solidFill>
                <a:latin typeface="+mj-lt"/>
                <a:cs typeface="Tahoma"/>
              </a:endParaRPr>
            </a:p>
            <a:p>
              <a:pPr>
                <a:spcBef>
                  <a:spcPts val="40"/>
                </a:spcBef>
                <a:tabLst>
                  <a:tab pos="354965" algn="l"/>
                  <a:tab pos="355600" algn="l"/>
                </a:tabLst>
              </a:pPr>
              <a:endParaRPr sz="2650">
                <a:latin typeface="Tahoma"/>
                <a:cs typeface="Tahoma"/>
              </a:endParaRPr>
            </a:p>
          </p:txBody>
        </p:sp>
        <p:sp>
          <p:nvSpPr>
            <p:cNvPr id="8" name="object 5">
              <a:extLst>
                <a:ext uri="{FF2B5EF4-FFF2-40B4-BE49-F238E27FC236}">
                  <a16:creationId xmlns:a16="http://schemas.microsoft.com/office/drawing/2014/main" id="{3A7582C3-C0ED-F86C-2CE9-2D27AAAE19BC}"/>
                </a:ext>
              </a:extLst>
            </p:cNvPr>
            <p:cNvSpPr txBox="1"/>
            <p:nvPr/>
          </p:nvSpPr>
          <p:spPr>
            <a:xfrm>
              <a:off x="7975727" y="2237276"/>
              <a:ext cx="3397885" cy="1951816"/>
            </a:xfrm>
            <a:prstGeom prst="rect">
              <a:avLst/>
            </a:prstGeom>
          </p:spPr>
          <p:txBody>
            <a:bodyPr vert="horz" wrap="square" lIns="0" tIns="12700" rIns="0" bIns="0" rtlCol="0" anchor="t">
              <a:spAutoFit/>
            </a:bodyPr>
            <a:lstStyle/>
            <a:p>
              <a:pPr marL="355600" indent="-342900">
                <a:spcBef>
                  <a:spcPts val="100"/>
                </a:spcBef>
                <a:buFont typeface="+mj-lt"/>
                <a:buAutoNum type="arabicPeriod" startAt="4"/>
                <a:tabLst>
                  <a:tab pos="354965" algn="l"/>
                  <a:tab pos="355600" algn="l"/>
                </a:tabLst>
              </a:pPr>
              <a:endParaRPr lang="en-CA" spc="2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Recommendations</a:t>
              </a:r>
              <a:endParaRPr lang="en-CA" spc="-10">
                <a:solidFill>
                  <a:srgbClr val="000000"/>
                </a:solidFill>
                <a:latin typeface="+mj-lt"/>
                <a:cs typeface="Tahoma"/>
              </a:endParaRPr>
            </a:p>
            <a:p>
              <a:pPr marL="355600" indent="-342900">
                <a:buFont typeface="+mj-lt"/>
                <a:buAutoNum type="arabicPeriod" startAt="4"/>
                <a:tabLst>
                  <a:tab pos="354965" algn="l"/>
                  <a:tab pos="355600" algn="l"/>
                </a:tabLst>
              </a:pPr>
              <a:endParaRPr lang="en-CA" spc="-1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Key Performance Indicators </a:t>
              </a:r>
              <a:endParaRPr lang="en-CA" spc="-10">
                <a:solidFill>
                  <a:srgbClr val="000000"/>
                </a:solidFill>
                <a:ea typeface="+mn-lt"/>
                <a:cs typeface="+mn-lt"/>
              </a:endParaRPr>
            </a:p>
            <a:p>
              <a:pPr marL="355600" indent="-342900">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High level roadmap &amp; estimated operational cost</a:t>
              </a:r>
              <a:endParaRPr lang="en-CA" spc="-10">
                <a:ea typeface="+mn-lt"/>
                <a:cs typeface="+mn-lt"/>
              </a:endParaRPr>
            </a:p>
          </p:txBody>
        </p:sp>
      </p:grpSp>
      <p:sp>
        <p:nvSpPr>
          <p:cNvPr id="9" name="object 2">
            <a:extLst>
              <a:ext uri="{FF2B5EF4-FFF2-40B4-BE49-F238E27FC236}">
                <a16:creationId xmlns:a16="http://schemas.microsoft.com/office/drawing/2014/main" id="{2BFFF67E-E0ED-62EE-5F70-46299D7C4150}"/>
              </a:ext>
            </a:extLst>
          </p:cNvPr>
          <p:cNvSpPr txBox="1">
            <a:spLocks/>
          </p:cNvSpPr>
          <p:nvPr/>
        </p:nvSpPr>
        <p:spPr>
          <a:xfrm>
            <a:off x="5297805" y="519760"/>
            <a:ext cx="1596390" cy="443070"/>
          </a:xfrm>
          <a:prstGeom prst="rect">
            <a:avLst/>
          </a:prstGeom>
        </p:spPr>
        <p:txBody>
          <a:bodyPr vert="horz" wrap="square" lIns="0" tIns="12065" rIns="0" bIns="0" rtlCol="0">
            <a:spAutoFit/>
          </a:bodyPr>
          <a:lstStyle>
            <a:lvl1pPr>
              <a:defRPr sz="2800" b="0" i="0">
                <a:solidFill>
                  <a:schemeClr val="tx1"/>
                </a:solidFill>
                <a:latin typeface="Tahoma"/>
                <a:ea typeface="+mj-ea"/>
                <a:cs typeface="Tahoma"/>
              </a:defRPr>
            </a:lvl1pPr>
          </a:lstStyle>
          <a:p>
            <a:pPr marL="12700" algn="ctr">
              <a:spcBef>
                <a:spcPts val="95"/>
              </a:spcBef>
            </a:pPr>
            <a:r>
              <a:rPr lang="en-CA" kern="0" spc="25">
                <a:latin typeface="+mj-lt"/>
              </a:rPr>
              <a:t>Agen</a:t>
            </a:r>
            <a:r>
              <a:rPr lang="en-CA" kern="0" spc="10">
                <a:latin typeface="+mj-lt"/>
              </a:rPr>
              <a:t>d</a:t>
            </a:r>
            <a:r>
              <a:rPr lang="en-CA" kern="0" spc="-80">
                <a:latin typeface="+mj-lt"/>
              </a:rPr>
              <a:t>a</a:t>
            </a:r>
          </a:p>
        </p:txBody>
      </p:sp>
    </p:spTree>
    <p:extLst>
      <p:ext uri="{BB962C8B-B14F-4D97-AF65-F5344CB8AC3E}">
        <p14:creationId xmlns:p14="http://schemas.microsoft.com/office/powerpoint/2010/main" val="1341457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application&#10;&#10;Description automatically generated">
            <a:extLst>
              <a:ext uri="{FF2B5EF4-FFF2-40B4-BE49-F238E27FC236}">
                <a16:creationId xmlns:a16="http://schemas.microsoft.com/office/drawing/2014/main" id="{5137B8B2-87E5-400B-E29B-A968BF26725A}"/>
              </a:ext>
            </a:extLst>
          </p:cNvPr>
          <p:cNvPicPr>
            <a:picLocks noChangeAspect="1"/>
          </p:cNvPicPr>
          <p:nvPr/>
        </p:nvPicPr>
        <p:blipFill>
          <a:blip r:embed="rId2"/>
          <a:stretch>
            <a:fillRect/>
          </a:stretch>
        </p:blipFill>
        <p:spPr>
          <a:xfrm>
            <a:off x="1295495" y="1423740"/>
            <a:ext cx="8910992" cy="4010517"/>
          </a:xfrm>
          <a:prstGeom prst="rect">
            <a:avLst/>
          </a:prstGeom>
        </p:spPr>
      </p:pic>
      <p:sp>
        <p:nvSpPr>
          <p:cNvPr id="2" name="Title 1">
            <a:extLst>
              <a:ext uri="{FF2B5EF4-FFF2-40B4-BE49-F238E27FC236}">
                <a16:creationId xmlns:a16="http://schemas.microsoft.com/office/drawing/2014/main" id="{D0DB2888-8C46-A478-FA6B-05FB2B761987}"/>
              </a:ext>
            </a:extLst>
          </p:cNvPr>
          <p:cNvSpPr>
            <a:spLocks noGrp="1"/>
          </p:cNvSpPr>
          <p:nvPr>
            <p:ph type="title"/>
          </p:nvPr>
        </p:nvSpPr>
        <p:spPr>
          <a:xfrm>
            <a:off x="1998" y="519760"/>
            <a:ext cx="9899033" cy="430887"/>
          </a:xfrm>
        </p:spPr>
        <p:txBody>
          <a:bodyPr wrap="square" lIns="0" tIns="0" rIns="0" bIns="0" anchor="t">
            <a:spAutoFit/>
          </a:bodyPr>
          <a:lstStyle/>
          <a:p>
            <a:pPr algn="ctr"/>
            <a:r>
              <a:rPr lang="en-US">
                <a:solidFill>
                  <a:srgbClr val="0070AD"/>
                </a:solidFill>
                <a:latin typeface="Ubuntu"/>
                <a:ea typeface="Tahoma"/>
              </a:rPr>
              <a:t>How we obtained data            Web scraping</a:t>
            </a:r>
          </a:p>
        </p:txBody>
      </p:sp>
      <p:sp>
        <p:nvSpPr>
          <p:cNvPr id="4" name="Footer Placeholder 3">
            <a:extLst>
              <a:ext uri="{FF2B5EF4-FFF2-40B4-BE49-F238E27FC236}">
                <a16:creationId xmlns:a16="http://schemas.microsoft.com/office/drawing/2014/main" id="{B76E1585-CA7A-6B6A-C25B-525803140064}"/>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13.03.2023</a:t>
            </a:r>
            <a:endParaRPr lang="en-US" spc="25">
              <a:ea typeface="Tahoma"/>
            </a:endParaRPr>
          </a:p>
        </p:txBody>
      </p:sp>
      <p:sp>
        <p:nvSpPr>
          <p:cNvPr id="5" name="Slide Number Placeholder 4">
            <a:extLst>
              <a:ext uri="{FF2B5EF4-FFF2-40B4-BE49-F238E27FC236}">
                <a16:creationId xmlns:a16="http://schemas.microsoft.com/office/drawing/2014/main" id="{9764A102-6017-E558-1D58-8F860A8D4008}"/>
              </a:ext>
            </a:extLst>
          </p:cNvPr>
          <p:cNvSpPr>
            <a:spLocks noGrp="1"/>
          </p:cNvSpPr>
          <p:nvPr>
            <p:ph type="sldNum" sz="quarter" idx="7"/>
          </p:nvPr>
        </p:nvSpPr>
        <p:spPr>
          <a:xfrm>
            <a:off x="9759642" y="6643901"/>
            <a:ext cx="2208711"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12</a:t>
            </a:fld>
            <a:endParaRPr spc="25"/>
          </a:p>
        </p:txBody>
      </p:sp>
      <p:pic>
        <p:nvPicPr>
          <p:cNvPr id="6" name="Picture 6" descr="Logo, company name&#10;&#10;Description automatically generated">
            <a:extLst>
              <a:ext uri="{FF2B5EF4-FFF2-40B4-BE49-F238E27FC236}">
                <a16:creationId xmlns:a16="http://schemas.microsoft.com/office/drawing/2014/main" id="{BDF96360-11D5-3C66-8FE1-97512B0D606C}"/>
              </a:ext>
            </a:extLst>
          </p:cNvPr>
          <p:cNvPicPr>
            <a:picLocks noChangeAspect="1"/>
          </p:cNvPicPr>
          <p:nvPr/>
        </p:nvPicPr>
        <p:blipFill rotWithShape="1">
          <a:blip r:embed="rId3"/>
          <a:srcRect t="24528" r="-263" b="25000"/>
          <a:stretch/>
        </p:blipFill>
        <p:spPr>
          <a:xfrm>
            <a:off x="2111770" y="1774688"/>
            <a:ext cx="1693666" cy="474455"/>
          </a:xfrm>
          <a:prstGeom prst="rect">
            <a:avLst/>
          </a:prstGeom>
        </p:spPr>
      </p:pic>
      <p:sp>
        <p:nvSpPr>
          <p:cNvPr id="10" name="TextBox 9">
            <a:extLst>
              <a:ext uri="{FF2B5EF4-FFF2-40B4-BE49-F238E27FC236}">
                <a16:creationId xmlns:a16="http://schemas.microsoft.com/office/drawing/2014/main" id="{EC713A27-C991-040C-9E90-487E5AA23D04}"/>
              </a:ext>
            </a:extLst>
          </p:cNvPr>
          <p:cNvSpPr txBox="1"/>
          <p:nvPr/>
        </p:nvSpPr>
        <p:spPr>
          <a:xfrm>
            <a:off x="5733690" y="1712241"/>
            <a:ext cx="1351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Selenium</a:t>
            </a:r>
          </a:p>
        </p:txBody>
      </p:sp>
      <p:sp>
        <p:nvSpPr>
          <p:cNvPr id="11" name="Left Brace 10">
            <a:extLst>
              <a:ext uri="{FF2B5EF4-FFF2-40B4-BE49-F238E27FC236}">
                <a16:creationId xmlns:a16="http://schemas.microsoft.com/office/drawing/2014/main" id="{0EA1EED8-D32D-8710-0362-757DF6F1B652}"/>
              </a:ext>
            </a:extLst>
          </p:cNvPr>
          <p:cNvSpPr/>
          <p:nvPr/>
        </p:nvSpPr>
        <p:spPr>
          <a:xfrm rot="5400000">
            <a:off x="6104626" y="583720"/>
            <a:ext cx="352245" cy="3306791"/>
          </a:xfrm>
          <a:prstGeom prst="leftBrace">
            <a:avLst/>
          </a:prstGeom>
          <a:ln w="12700">
            <a:solidFill>
              <a:srgbClr val="0070A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6B0A43CF-CDC9-E261-F1C4-C7EBAEEB7A8B}"/>
              </a:ext>
            </a:extLst>
          </p:cNvPr>
          <p:cNvSpPr/>
          <p:nvPr/>
        </p:nvSpPr>
        <p:spPr>
          <a:xfrm>
            <a:off x="8572912" y="5093229"/>
            <a:ext cx="1565920" cy="27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30171D0F-E5AE-F001-41AB-7E380F4AAC7B}"/>
              </a:ext>
            </a:extLst>
          </p:cNvPr>
          <p:cNvSpPr txBox="1"/>
          <p:nvPr/>
        </p:nvSpPr>
        <p:spPr>
          <a:xfrm>
            <a:off x="8664520" y="4908124"/>
            <a:ext cx="13864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400" b="1" err="1"/>
              <a:t>Unstructured</a:t>
            </a:r>
            <a:r>
              <a:rPr lang="fr-FR" sz="1400" b="1"/>
              <a:t> data</a:t>
            </a:r>
            <a:endParaRPr lang="fr-FR"/>
          </a:p>
        </p:txBody>
      </p:sp>
      <p:sp>
        <p:nvSpPr>
          <p:cNvPr id="9" name="Arrow: Right 8">
            <a:extLst>
              <a:ext uri="{FF2B5EF4-FFF2-40B4-BE49-F238E27FC236}">
                <a16:creationId xmlns:a16="http://schemas.microsoft.com/office/drawing/2014/main" id="{05D13824-0BB4-53C1-96D8-DE70BEABA59D}"/>
              </a:ext>
            </a:extLst>
          </p:cNvPr>
          <p:cNvSpPr/>
          <p:nvPr/>
        </p:nvSpPr>
        <p:spPr>
          <a:xfrm>
            <a:off x="5180610" y="566551"/>
            <a:ext cx="950025"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2" descr="Logo&#10;&#10;Description automatically generated">
            <a:extLst>
              <a:ext uri="{FF2B5EF4-FFF2-40B4-BE49-F238E27FC236}">
                <a16:creationId xmlns:a16="http://schemas.microsoft.com/office/drawing/2014/main" id="{651D0C93-F956-8EF2-A40D-9C8897B38F1D}"/>
              </a:ext>
            </a:extLst>
          </p:cNvPr>
          <p:cNvPicPr>
            <a:picLocks noChangeAspect="1"/>
          </p:cNvPicPr>
          <p:nvPr/>
        </p:nvPicPr>
        <p:blipFill>
          <a:blip r:embed="rId4"/>
          <a:stretch>
            <a:fillRect/>
          </a:stretch>
        </p:blipFill>
        <p:spPr>
          <a:xfrm>
            <a:off x="1136073" y="1641764"/>
            <a:ext cx="817419" cy="817419"/>
          </a:xfrm>
          <a:prstGeom prst="rect">
            <a:avLst/>
          </a:prstGeom>
        </p:spPr>
      </p:pic>
    </p:spTree>
    <p:extLst>
      <p:ext uri="{BB962C8B-B14F-4D97-AF65-F5344CB8AC3E}">
        <p14:creationId xmlns:p14="http://schemas.microsoft.com/office/powerpoint/2010/main" val="375774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1A90-BFD2-AB3B-C35F-8073D265B8BA}"/>
              </a:ext>
            </a:extLst>
          </p:cNvPr>
          <p:cNvSpPr>
            <a:spLocks noGrp="1"/>
          </p:cNvSpPr>
          <p:nvPr>
            <p:ph type="title"/>
          </p:nvPr>
        </p:nvSpPr>
        <p:spPr>
          <a:xfrm>
            <a:off x="1138626" y="609320"/>
            <a:ext cx="9330813" cy="430887"/>
          </a:xfrm>
        </p:spPr>
        <p:txBody>
          <a:bodyPr wrap="square" lIns="0" tIns="0" rIns="0" bIns="0" anchor="t">
            <a:spAutoFit/>
          </a:bodyPr>
          <a:lstStyle/>
          <a:p>
            <a:pPr algn="ctr"/>
            <a:r>
              <a:rPr lang="tr-TR" err="1">
                <a:solidFill>
                  <a:schemeClr val="tx2"/>
                </a:solidFill>
                <a:latin typeface="Ubuntu"/>
              </a:rPr>
              <a:t>Some</a:t>
            </a:r>
            <a:r>
              <a:rPr lang="tr-TR">
                <a:solidFill>
                  <a:schemeClr val="tx2"/>
                </a:solidFill>
                <a:latin typeface="Ubuntu"/>
              </a:rPr>
              <a:t> Preliminary </a:t>
            </a:r>
            <a:r>
              <a:rPr lang="tr-TR" err="1">
                <a:solidFill>
                  <a:schemeClr val="tx2"/>
                </a:solidFill>
                <a:latin typeface="Ubuntu"/>
              </a:rPr>
              <a:t>Insights</a:t>
            </a:r>
            <a:r>
              <a:rPr lang="tr-TR">
                <a:solidFill>
                  <a:schemeClr val="tx2"/>
                </a:solidFill>
                <a:latin typeface="Ubuntu"/>
              </a:rPr>
              <a:t> </a:t>
            </a:r>
            <a:r>
              <a:rPr lang="tr-TR" err="1">
                <a:solidFill>
                  <a:schemeClr val="tx2"/>
                </a:solidFill>
                <a:latin typeface="Ubuntu"/>
              </a:rPr>
              <a:t>into</a:t>
            </a:r>
            <a:r>
              <a:rPr lang="tr-TR">
                <a:solidFill>
                  <a:schemeClr val="tx2"/>
                </a:solidFill>
                <a:latin typeface="Ubuntu"/>
              </a:rPr>
              <a:t> </a:t>
            </a:r>
            <a:r>
              <a:rPr lang="tr-TR" err="1">
                <a:solidFill>
                  <a:schemeClr val="tx2"/>
                </a:solidFill>
                <a:latin typeface="Ubuntu"/>
              </a:rPr>
              <a:t>Customer</a:t>
            </a:r>
            <a:r>
              <a:rPr lang="tr-TR">
                <a:solidFill>
                  <a:schemeClr val="tx2"/>
                </a:solidFill>
                <a:latin typeface="Ubuntu"/>
              </a:rPr>
              <a:t> </a:t>
            </a:r>
            <a:r>
              <a:rPr lang="tr-TR" err="1">
                <a:solidFill>
                  <a:schemeClr val="tx2"/>
                </a:solidFill>
                <a:latin typeface="Ubuntu"/>
              </a:rPr>
              <a:t>Reviews</a:t>
            </a:r>
            <a:endParaRPr lang="en-US">
              <a:solidFill>
                <a:schemeClr val="tx2"/>
              </a:solidFill>
              <a:latin typeface="Ubuntu"/>
            </a:endParaRPr>
          </a:p>
        </p:txBody>
      </p:sp>
      <p:sp>
        <p:nvSpPr>
          <p:cNvPr id="3" name="Text Placeholder 2">
            <a:extLst>
              <a:ext uri="{FF2B5EF4-FFF2-40B4-BE49-F238E27FC236}">
                <a16:creationId xmlns:a16="http://schemas.microsoft.com/office/drawing/2014/main" id="{43EE142C-819D-DDD7-1630-4BA88557D174}"/>
              </a:ext>
            </a:extLst>
          </p:cNvPr>
          <p:cNvSpPr>
            <a:spLocks noGrp="1"/>
          </p:cNvSpPr>
          <p:nvPr>
            <p:ph type="body" idx="1"/>
          </p:nvPr>
        </p:nvSpPr>
        <p:spPr>
          <a:xfrm>
            <a:off x="1013320" y="1709212"/>
            <a:ext cx="10172065" cy="1107996"/>
          </a:xfrm>
        </p:spPr>
        <p:txBody>
          <a:bodyPr wrap="square" lIns="0" tIns="0" rIns="0" bIns="0" anchor="t">
            <a:spAutoFit/>
          </a:bodyPr>
          <a:lstStyle/>
          <a:p>
            <a:pPr marL="285750" indent="-285750">
              <a:buFont typeface="Arial" panose="020B0604020202020204" pitchFamily="34" charset="0"/>
              <a:buChar char="•"/>
            </a:pPr>
            <a:r>
              <a:rPr lang="tr-TR" err="1"/>
              <a:t>Over</a:t>
            </a:r>
            <a:r>
              <a:rPr lang="tr-TR"/>
              <a:t> 14000 </a:t>
            </a:r>
            <a:r>
              <a:rPr lang="tr-TR" err="1"/>
              <a:t>reviews</a:t>
            </a:r>
            <a:r>
              <a:rPr lang="tr-TR"/>
              <a:t> </a:t>
            </a:r>
            <a:r>
              <a:rPr lang="tr-TR" err="1"/>
              <a:t>analyzed</a:t>
            </a:r>
            <a:endParaRPr lang="tr-TR"/>
          </a:p>
          <a:p>
            <a:pPr marL="285750" indent="-285750">
              <a:buFont typeface="Arial" panose="020B0604020202020204" pitchFamily="34" charset="0"/>
              <a:buChar char="•"/>
            </a:pPr>
            <a:r>
              <a:rPr lang="tr-TR"/>
              <a:t>3 Main </a:t>
            </a:r>
            <a:r>
              <a:rPr lang="tr-TR" err="1"/>
              <a:t>topics</a:t>
            </a:r>
            <a:r>
              <a:rPr lang="tr-TR"/>
              <a:t> </a:t>
            </a:r>
            <a:r>
              <a:rPr lang="tr-TR" err="1"/>
              <a:t>identified</a:t>
            </a:r>
            <a:r>
              <a:rPr lang="tr-TR"/>
              <a:t> </a:t>
            </a:r>
            <a:r>
              <a:rPr lang="tr-TR" err="1"/>
              <a:t>and</a:t>
            </a:r>
            <a:r>
              <a:rPr lang="tr-TR"/>
              <a:t> </a:t>
            </a:r>
            <a:r>
              <a:rPr lang="tr-TR" err="1"/>
              <a:t>labelled</a:t>
            </a:r>
          </a:p>
          <a:p>
            <a:pPr marL="285750" indent="-285750">
              <a:buFont typeface="Arial" panose="020B0604020202020204" pitchFamily="34" charset="0"/>
              <a:buChar char="•"/>
            </a:pPr>
            <a:r>
              <a:rPr lang="tr-TR"/>
              <a:t>67% of </a:t>
            </a:r>
            <a:r>
              <a:rPr lang="tr-TR" err="1"/>
              <a:t>comments</a:t>
            </a:r>
            <a:r>
              <a:rPr lang="tr-TR"/>
              <a:t> </a:t>
            </a:r>
            <a:r>
              <a:rPr lang="tr-TR" err="1"/>
              <a:t>positive</a:t>
            </a:r>
            <a:r>
              <a:rPr lang="tr-TR"/>
              <a:t> </a:t>
            </a:r>
            <a:r>
              <a:rPr lang="tr-TR" err="1"/>
              <a:t>with</a:t>
            </a:r>
            <a:r>
              <a:rPr lang="tr-TR"/>
              <a:t> a </a:t>
            </a:r>
            <a:r>
              <a:rPr lang="tr-TR" err="1"/>
              <a:t>score</a:t>
            </a:r>
            <a:r>
              <a:rPr lang="tr-TR"/>
              <a:t> </a:t>
            </a:r>
            <a:r>
              <a:rPr lang="tr-TR" err="1"/>
              <a:t>above</a:t>
            </a:r>
            <a:r>
              <a:rPr lang="tr-TR"/>
              <a:t> 4 </a:t>
            </a:r>
            <a:r>
              <a:rPr lang="tr-TR" err="1"/>
              <a:t>out</a:t>
            </a:r>
            <a:r>
              <a:rPr lang="tr-TR"/>
              <a:t> of 5</a:t>
            </a:r>
          </a:p>
          <a:p>
            <a:endParaRPr lang="tr-TR"/>
          </a:p>
        </p:txBody>
      </p:sp>
      <p:sp>
        <p:nvSpPr>
          <p:cNvPr id="4" name="Footer Placeholder 3">
            <a:extLst>
              <a:ext uri="{FF2B5EF4-FFF2-40B4-BE49-F238E27FC236}">
                <a16:creationId xmlns:a16="http://schemas.microsoft.com/office/drawing/2014/main" id="{0F39C81B-ECC2-3D51-482C-72E7C9E4314D}"/>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13.03.2023</a:t>
            </a:r>
            <a:endParaRPr lang="en-US" spc="25">
              <a:ea typeface="Tahoma"/>
            </a:endParaRPr>
          </a:p>
        </p:txBody>
      </p:sp>
      <p:sp>
        <p:nvSpPr>
          <p:cNvPr id="5" name="Slide Number Placeholder 4">
            <a:extLst>
              <a:ext uri="{FF2B5EF4-FFF2-40B4-BE49-F238E27FC236}">
                <a16:creationId xmlns:a16="http://schemas.microsoft.com/office/drawing/2014/main" id="{EEC6D250-5AF9-5BE1-A17E-81C754E560F5}"/>
              </a:ext>
            </a:extLst>
          </p:cNvPr>
          <p:cNvSpPr>
            <a:spLocks noGrp="1"/>
          </p:cNvSpPr>
          <p:nvPr>
            <p:ph type="sldNum" sz="quarter" idx="7"/>
          </p:nvPr>
        </p:nvSpPr>
        <p:spPr>
          <a:xfrm>
            <a:off x="9834481" y="6639972"/>
            <a:ext cx="2133872" cy="123111"/>
          </a:xfrm>
        </p:spPr>
        <p:txBody>
          <a:bodyPr/>
          <a:lstStyle/>
          <a:p>
            <a:pPr marL="12700">
              <a:spcBef>
                <a:spcPts val="90"/>
              </a:spcBef>
              <a:tabLst>
                <a:tab pos="1915160" algn="l"/>
              </a:tabLst>
            </a:pPr>
            <a:r>
              <a:rPr lang="en-CA" spc="25"/>
              <a:t>TotalEnergies​ Final Steering Committee​ </a:t>
            </a:r>
            <a:r>
              <a:rPr lang="en-CA" spc="-105">
                <a:solidFill>
                  <a:srgbClr val="E29674"/>
                </a:solidFill>
              </a:rPr>
              <a:t>|  </a:t>
            </a:r>
            <a:fld id="{81D60167-4931-47E6-BA6A-407CBD079E47}" type="slidenum">
              <a:rPr spc="25" smtClean="0"/>
              <a:pPr marL="12700">
                <a:spcBef>
                  <a:spcPts val="90"/>
                </a:spcBef>
                <a:tabLst>
                  <a:tab pos="1915160" algn="l"/>
                </a:tabLst>
              </a:pPr>
              <a:t>13</a:t>
            </a:fld>
            <a:endParaRPr spc="25"/>
          </a:p>
        </p:txBody>
      </p:sp>
      <p:pic>
        <p:nvPicPr>
          <p:cNvPr id="7" name="Picture 6">
            <a:extLst>
              <a:ext uri="{FF2B5EF4-FFF2-40B4-BE49-F238E27FC236}">
                <a16:creationId xmlns:a16="http://schemas.microsoft.com/office/drawing/2014/main" id="{5E724AAE-EC99-7569-2546-61E3926FE943}"/>
              </a:ext>
            </a:extLst>
          </p:cNvPr>
          <p:cNvPicPr>
            <a:picLocks noChangeAspect="1"/>
          </p:cNvPicPr>
          <p:nvPr/>
        </p:nvPicPr>
        <p:blipFill>
          <a:blip r:embed="rId2"/>
          <a:stretch>
            <a:fillRect/>
          </a:stretch>
        </p:blipFill>
        <p:spPr>
          <a:xfrm>
            <a:off x="2439755" y="2925641"/>
            <a:ext cx="6663576" cy="3328991"/>
          </a:xfrm>
          <a:prstGeom prst="rect">
            <a:avLst/>
          </a:prstGeom>
        </p:spPr>
      </p:pic>
    </p:spTree>
    <p:extLst>
      <p:ext uri="{BB962C8B-B14F-4D97-AF65-F5344CB8AC3E}">
        <p14:creationId xmlns:p14="http://schemas.microsoft.com/office/powerpoint/2010/main" val="1269692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B0C8-D4A5-B4AE-9238-F51676722FD1}"/>
              </a:ext>
            </a:extLst>
          </p:cNvPr>
          <p:cNvSpPr>
            <a:spLocks noGrp="1"/>
          </p:cNvSpPr>
          <p:nvPr>
            <p:ph type="title"/>
          </p:nvPr>
        </p:nvSpPr>
        <p:spPr>
          <a:xfrm>
            <a:off x="85" y="675223"/>
            <a:ext cx="12187722" cy="452119"/>
          </a:xfrm>
        </p:spPr>
        <p:txBody>
          <a:bodyPr wrap="square" lIns="0" tIns="0" rIns="0" bIns="0" anchor="t">
            <a:normAutofit/>
          </a:bodyPr>
          <a:lstStyle/>
          <a:p>
            <a:pPr algn="ctr"/>
            <a:r>
              <a:rPr lang="tr-TR">
                <a:solidFill>
                  <a:srgbClr val="0070AD"/>
                </a:solidFill>
                <a:latin typeface="Ubuntu"/>
                <a:ea typeface="Tahoma"/>
              </a:rPr>
              <a:t>Data </a:t>
            </a:r>
            <a:r>
              <a:rPr lang="tr-TR" err="1">
                <a:solidFill>
                  <a:srgbClr val="0070AD"/>
                </a:solidFill>
                <a:latin typeface="Ubuntu"/>
                <a:ea typeface="Tahoma"/>
              </a:rPr>
              <a:t>Preprocessing</a:t>
            </a:r>
            <a:r>
              <a:rPr lang="tr-TR">
                <a:solidFill>
                  <a:srgbClr val="0070AD"/>
                </a:solidFill>
                <a:latin typeface="Ubuntu"/>
                <a:ea typeface="Tahoma"/>
              </a:rPr>
              <a:t> &amp; Exploration</a:t>
            </a:r>
            <a:endParaRPr lang="en-US">
              <a:solidFill>
                <a:srgbClr val="0070AD"/>
              </a:solidFill>
              <a:latin typeface="Ubuntu"/>
              <a:ea typeface="Tahoma"/>
            </a:endParaRPr>
          </a:p>
        </p:txBody>
      </p:sp>
      <p:graphicFrame>
        <p:nvGraphicFramePr>
          <p:cNvPr id="6" name="Content Placeholder 2">
            <a:extLst>
              <a:ext uri="{FF2B5EF4-FFF2-40B4-BE49-F238E27FC236}">
                <a16:creationId xmlns:a16="http://schemas.microsoft.com/office/drawing/2014/main" id="{BB9A6EEA-AE4F-864E-5029-0CE04763B701}"/>
              </a:ext>
            </a:extLst>
          </p:cNvPr>
          <p:cNvGraphicFramePr>
            <a:graphicFrameLocks noGrp="1"/>
          </p:cNvGraphicFramePr>
          <p:nvPr>
            <p:ph idx="4294967295"/>
            <p:extLst>
              <p:ext uri="{D42A27DB-BD31-4B8C-83A1-F6EECF244321}">
                <p14:modId xmlns:p14="http://schemas.microsoft.com/office/powerpoint/2010/main" val="2627178447"/>
              </p:ext>
            </p:extLst>
          </p:nvPr>
        </p:nvGraphicFramePr>
        <p:xfrm>
          <a:off x="0" y="2234353"/>
          <a:ext cx="4760111" cy="408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Slide Number Placeholder 18">
            <a:extLst>
              <a:ext uri="{FF2B5EF4-FFF2-40B4-BE49-F238E27FC236}">
                <a16:creationId xmlns:a16="http://schemas.microsoft.com/office/drawing/2014/main" id="{C6FFA56F-A175-EF48-4C58-8C1F9E95BC41}"/>
              </a:ext>
            </a:extLst>
          </p:cNvPr>
          <p:cNvSpPr>
            <a:spLocks noGrp="1"/>
          </p:cNvSpPr>
          <p:nvPr>
            <p:ph type="sldNum" sz="quarter" idx="7"/>
          </p:nvPr>
        </p:nvSpPr>
        <p:spPr>
          <a:xfrm>
            <a:off x="9746035" y="6639972"/>
            <a:ext cx="2222318" cy="123111"/>
          </a:xfrm>
        </p:spPr>
        <p:txBody>
          <a:bodyPr wrap="square" lIns="0" tIns="0" rIns="0" bIns="0" anchor="t">
            <a:spAutoFit/>
          </a:bodyPr>
          <a:lstStyle/>
          <a:p>
            <a:r>
              <a:rPr lang="en-CA" spc="25" err="1"/>
              <a:t>TotalEnergies</a:t>
            </a:r>
            <a:r>
              <a:rPr lang="en-CA" spc="25"/>
              <a:t>​ Final Steering Committee​ </a:t>
            </a:r>
            <a:r>
              <a:rPr lang="en-CA" spc="-105">
                <a:solidFill>
                  <a:srgbClr val="E29674"/>
                </a:solidFill>
              </a:rPr>
              <a:t>|  </a:t>
            </a:r>
            <a:r>
              <a:rPr lang="en-CA" spc="25"/>
              <a:t>14</a:t>
            </a:r>
          </a:p>
        </p:txBody>
      </p:sp>
      <p:sp>
        <p:nvSpPr>
          <p:cNvPr id="18" name="Footer Placeholder 17">
            <a:extLst>
              <a:ext uri="{FF2B5EF4-FFF2-40B4-BE49-F238E27FC236}">
                <a16:creationId xmlns:a16="http://schemas.microsoft.com/office/drawing/2014/main" id="{B1FE7981-3B93-399D-9ACA-D799B6297C3B}"/>
              </a:ext>
            </a:extLst>
          </p:cNvPr>
          <p:cNvSpPr>
            <a:spLocks noGrp="1"/>
          </p:cNvSpPr>
          <p:nvPr>
            <p:ph type="ftr" sz="quarter" idx="5"/>
          </p:nvPr>
        </p:nvSpPr>
        <p:spPr/>
        <p:txBody>
          <a:bodyPr/>
          <a:lstStyle/>
          <a:p>
            <a:r>
              <a:rPr lang="en-US" spc="5"/>
              <a:t>13.03.2023</a:t>
            </a:r>
            <a:endParaRPr lang="en-GB"/>
          </a:p>
        </p:txBody>
      </p:sp>
      <p:pic>
        <p:nvPicPr>
          <p:cNvPr id="234" name="Picture 234" descr="Chart, histogram&#10;&#10;Description automatically generated">
            <a:extLst>
              <a:ext uri="{FF2B5EF4-FFF2-40B4-BE49-F238E27FC236}">
                <a16:creationId xmlns:a16="http://schemas.microsoft.com/office/drawing/2014/main" id="{7021405B-9C40-D660-4F50-FDAB7C397D06}"/>
              </a:ext>
            </a:extLst>
          </p:cNvPr>
          <p:cNvPicPr>
            <a:picLocks noChangeAspect="1"/>
          </p:cNvPicPr>
          <p:nvPr/>
        </p:nvPicPr>
        <p:blipFill>
          <a:blip r:embed="rId7"/>
          <a:stretch>
            <a:fillRect/>
          </a:stretch>
        </p:blipFill>
        <p:spPr>
          <a:xfrm>
            <a:off x="5218091" y="2190792"/>
            <a:ext cx="6746382" cy="4272347"/>
          </a:xfrm>
          <a:prstGeom prst="rect">
            <a:avLst/>
          </a:prstGeom>
        </p:spPr>
      </p:pic>
      <p:sp>
        <p:nvSpPr>
          <p:cNvPr id="41" name="TextBox 40">
            <a:extLst>
              <a:ext uri="{FF2B5EF4-FFF2-40B4-BE49-F238E27FC236}">
                <a16:creationId xmlns:a16="http://schemas.microsoft.com/office/drawing/2014/main" id="{0761F487-E69B-E8A3-67EA-0880820CEBED}"/>
              </a:ext>
            </a:extLst>
          </p:cNvPr>
          <p:cNvSpPr txBox="1"/>
          <p:nvPr/>
        </p:nvSpPr>
        <p:spPr>
          <a:xfrm>
            <a:off x="-2475" y="1546266"/>
            <a:ext cx="12196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Recently, customer feedback is more frequent and there is a downward trend in ratings. Still outperforming peers.</a:t>
            </a:r>
          </a:p>
        </p:txBody>
      </p:sp>
    </p:spTree>
    <p:extLst>
      <p:ext uri="{BB962C8B-B14F-4D97-AF65-F5344CB8AC3E}">
        <p14:creationId xmlns:p14="http://schemas.microsoft.com/office/powerpoint/2010/main" val="328037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E33-F212-B91C-E9D4-C20396D3EC89}"/>
              </a:ext>
            </a:extLst>
          </p:cNvPr>
          <p:cNvSpPr>
            <a:spLocks noGrp="1"/>
          </p:cNvSpPr>
          <p:nvPr>
            <p:ph type="title"/>
          </p:nvPr>
        </p:nvSpPr>
        <p:spPr>
          <a:xfrm>
            <a:off x="6852" y="609881"/>
            <a:ext cx="12190888" cy="576810"/>
          </a:xfrm>
        </p:spPr>
        <p:txBody>
          <a:bodyPr vert="horz" lIns="91440" tIns="45720" rIns="91440" bIns="45720" rtlCol="0" anchor="b">
            <a:noAutofit/>
          </a:bodyPr>
          <a:lstStyle/>
          <a:p>
            <a:pPr algn="ctr"/>
            <a:r>
              <a:rPr lang="en-US">
                <a:solidFill>
                  <a:srgbClr val="0070AD"/>
                </a:solidFill>
                <a:ea typeface="Tahoma"/>
              </a:rPr>
              <a:t>Embedding: Word2Vec</a:t>
            </a:r>
          </a:p>
        </p:txBody>
      </p:sp>
      <p:sp>
        <p:nvSpPr>
          <p:cNvPr id="3" name="Content Placeholder 2">
            <a:extLst>
              <a:ext uri="{FF2B5EF4-FFF2-40B4-BE49-F238E27FC236}">
                <a16:creationId xmlns:a16="http://schemas.microsoft.com/office/drawing/2014/main" id="{4A41E50F-B53B-525A-70B8-726703DC5C8D}"/>
              </a:ext>
            </a:extLst>
          </p:cNvPr>
          <p:cNvSpPr>
            <a:spLocks noGrp="1"/>
          </p:cNvSpPr>
          <p:nvPr>
            <p:ph type="body" idx="1"/>
          </p:nvPr>
        </p:nvSpPr>
        <p:spPr>
          <a:xfrm>
            <a:off x="558100" y="1754679"/>
            <a:ext cx="11300220" cy="3517900"/>
          </a:xfrm>
        </p:spPr>
        <p:txBody>
          <a:bodyPr vert="horz" lIns="91440" tIns="45720" rIns="91440" bIns="45720" rtlCol="0" anchor="t">
            <a:normAutofit/>
          </a:bodyPr>
          <a:lstStyle/>
          <a:p>
            <a:pPr marL="342900" indent="-342900" algn="l">
              <a:buFont typeface="Arial"/>
              <a:buChar char="•"/>
            </a:pPr>
            <a:r>
              <a:rPr lang="en-US" sz="2000" kern="1200">
                <a:latin typeface="+mn-lt"/>
                <a:ea typeface="+mn-ea"/>
                <a:cs typeface="+mn-cs"/>
              </a:rPr>
              <a:t>Converting words into </a:t>
            </a:r>
            <a:r>
              <a:rPr lang="en-US" sz="2000"/>
              <a:t>numerical </a:t>
            </a:r>
            <a:r>
              <a:rPr lang="en-US" sz="2000" kern="1200">
                <a:latin typeface="+mn-lt"/>
                <a:ea typeface="+mn-ea"/>
                <a:cs typeface="+mn-cs"/>
              </a:rPr>
              <a:t>vectors </a:t>
            </a:r>
            <a:r>
              <a:rPr lang="en-US" sz="2000" kern="1200"/>
              <a:t>of predetermined size to</a:t>
            </a:r>
            <a:r>
              <a:rPr lang="en-US" sz="2000" kern="1200">
                <a:latin typeface="+mn-lt"/>
                <a:ea typeface="+mn-ea"/>
                <a:cs typeface="+mn-cs"/>
              </a:rPr>
              <a:t> prepare for </a:t>
            </a:r>
            <a:r>
              <a:rPr lang="en-US" sz="2000" kern="1200"/>
              <a:t>Topic Extraction and Sentiment</a:t>
            </a:r>
            <a:r>
              <a:rPr lang="en-US" sz="2000" kern="1200">
                <a:latin typeface="+mn-lt"/>
                <a:ea typeface="+mn-ea"/>
                <a:cs typeface="+mn-cs"/>
              </a:rPr>
              <a:t> Analysis</a:t>
            </a:r>
            <a:r>
              <a:rPr lang="en-US" sz="2000" kern="1200"/>
              <a:t> using a single hidden layer neural network approach.</a:t>
            </a:r>
            <a:endParaRPr lang="en-US"/>
          </a:p>
          <a:p>
            <a:pPr marL="342900" indent="-342900">
              <a:buFont typeface="Arial"/>
              <a:buChar char="•"/>
            </a:pPr>
            <a:r>
              <a:rPr lang="en-US" sz="2000" b="1" kern="1200"/>
              <a:t>2 possible Approaches:</a:t>
            </a:r>
          </a:p>
          <a:p>
            <a:pPr marL="800100" lvl="1" indent="-342900">
              <a:buFont typeface="Arial"/>
              <a:buChar char="•"/>
            </a:pPr>
            <a:r>
              <a:rPr lang="en-US" sz="2000" b="1" kern="1200"/>
              <a:t>CBOW: </a:t>
            </a:r>
            <a:r>
              <a:rPr lang="en-US" sz="2000" kern="1200"/>
              <a:t>Predicting a target word based on its context words</a:t>
            </a:r>
          </a:p>
          <a:p>
            <a:pPr marL="800100" lvl="1" indent="-342900">
              <a:buFont typeface="Arial"/>
              <a:buChar char="•"/>
            </a:pPr>
            <a:r>
              <a:rPr lang="en-US" sz="2000" b="1" kern="1200" err="1"/>
              <a:t>Skipgram</a:t>
            </a:r>
            <a:r>
              <a:rPr lang="en-US" sz="2000" b="1" kern="1200"/>
              <a:t>: </a:t>
            </a:r>
            <a:r>
              <a:rPr lang="en-US" sz="2000" kern="1200"/>
              <a:t>Predicting context words based on target word</a:t>
            </a:r>
          </a:p>
        </p:txBody>
      </p:sp>
      <p:sp>
        <p:nvSpPr>
          <p:cNvPr id="5" name="Slide Number Placeholder 4">
            <a:extLst>
              <a:ext uri="{FF2B5EF4-FFF2-40B4-BE49-F238E27FC236}">
                <a16:creationId xmlns:a16="http://schemas.microsoft.com/office/drawing/2014/main" id="{BB37E6C2-1B3F-4EBA-690F-CE2ED36FB2C7}"/>
              </a:ext>
            </a:extLst>
          </p:cNvPr>
          <p:cNvSpPr>
            <a:spLocks noGrp="1"/>
          </p:cNvSpPr>
          <p:nvPr>
            <p:ph type="sldNum" sz="quarter" idx="7"/>
          </p:nvPr>
        </p:nvSpPr>
        <p:spPr>
          <a:xfrm>
            <a:off x="9712017" y="6639972"/>
            <a:ext cx="2256336" cy="123111"/>
          </a:xfrm>
        </p:spPr>
        <p:txBody>
          <a:bodyPr wrap="square" lIns="0" tIns="0" rIns="0" bIns="0" anchor="t">
            <a:spAutoFit/>
          </a:bodyPr>
          <a:lstStyle/>
          <a:p>
            <a:r>
              <a:rPr lang="en-CA" spc="25" err="1"/>
              <a:t>TotalEnergies</a:t>
            </a:r>
            <a:r>
              <a:rPr lang="en-CA" spc="25"/>
              <a:t>​ Final Steering Committee​ </a:t>
            </a:r>
            <a:r>
              <a:rPr lang="en-CA" spc="-105">
                <a:solidFill>
                  <a:srgbClr val="E29674"/>
                </a:solidFill>
              </a:rPr>
              <a:t>| </a:t>
            </a:r>
            <a:r>
              <a:rPr lang="en-CA" spc="25"/>
              <a:t> 15</a:t>
            </a:r>
          </a:p>
        </p:txBody>
      </p:sp>
      <p:sp>
        <p:nvSpPr>
          <p:cNvPr id="4" name="Footer Placeholder 3">
            <a:extLst>
              <a:ext uri="{FF2B5EF4-FFF2-40B4-BE49-F238E27FC236}">
                <a16:creationId xmlns:a16="http://schemas.microsoft.com/office/drawing/2014/main" id="{9FFC4473-3E12-EFC9-09E2-7A2BDB14F609}"/>
              </a:ext>
            </a:extLst>
          </p:cNvPr>
          <p:cNvSpPr>
            <a:spLocks noGrp="1"/>
          </p:cNvSpPr>
          <p:nvPr>
            <p:ph type="ftr" sz="quarter" idx="5"/>
          </p:nvPr>
        </p:nvSpPr>
        <p:spPr/>
        <p:txBody>
          <a:bodyPr/>
          <a:lstStyle/>
          <a:p>
            <a:r>
              <a:rPr lang="en-US" spc="5"/>
              <a:t>13.03.2023</a:t>
            </a:r>
            <a:endParaRPr lang="en-GB"/>
          </a:p>
        </p:txBody>
      </p:sp>
      <p:pic>
        <p:nvPicPr>
          <p:cNvPr id="7" name="Picture 7" descr="Chart, scatter chart&#10;&#10;Description automatically generated">
            <a:extLst>
              <a:ext uri="{FF2B5EF4-FFF2-40B4-BE49-F238E27FC236}">
                <a16:creationId xmlns:a16="http://schemas.microsoft.com/office/drawing/2014/main" id="{1685B050-1B88-A5FE-3FE5-A78E668915E7}"/>
              </a:ext>
            </a:extLst>
          </p:cNvPr>
          <p:cNvPicPr>
            <a:picLocks noChangeAspect="1"/>
          </p:cNvPicPr>
          <p:nvPr/>
        </p:nvPicPr>
        <p:blipFill>
          <a:blip r:embed="rId2"/>
          <a:stretch>
            <a:fillRect/>
          </a:stretch>
        </p:blipFill>
        <p:spPr>
          <a:xfrm>
            <a:off x="3280503" y="3611261"/>
            <a:ext cx="4184027" cy="2948132"/>
          </a:xfrm>
          <a:prstGeom prst="rect">
            <a:avLst/>
          </a:prstGeom>
        </p:spPr>
      </p:pic>
    </p:spTree>
    <p:extLst>
      <p:ext uri="{BB962C8B-B14F-4D97-AF65-F5344CB8AC3E}">
        <p14:creationId xmlns:p14="http://schemas.microsoft.com/office/powerpoint/2010/main" val="32507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3880-06FC-7290-57C8-7D317DC3680A}"/>
              </a:ext>
            </a:extLst>
          </p:cNvPr>
          <p:cNvSpPr>
            <a:spLocks noGrp="1"/>
          </p:cNvSpPr>
          <p:nvPr>
            <p:ph type="title"/>
          </p:nvPr>
        </p:nvSpPr>
        <p:spPr>
          <a:xfrm>
            <a:off x="5636" y="606846"/>
            <a:ext cx="12191611" cy="430887"/>
          </a:xfrm>
        </p:spPr>
        <p:txBody>
          <a:bodyPr wrap="square" lIns="0" tIns="0" rIns="0" bIns="0" anchor="t">
            <a:spAutoFit/>
          </a:bodyPr>
          <a:lstStyle/>
          <a:p>
            <a:pPr algn="ctr"/>
            <a:r>
              <a:rPr lang="en-US">
                <a:solidFill>
                  <a:schemeClr val="tx2"/>
                </a:solidFill>
                <a:latin typeface="Ubuntu"/>
                <a:ea typeface="Tahoma"/>
              </a:rPr>
              <a:t>Topic Extraction: Methods</a:t>
            </a:r>
            <a:endParaRPr lang="en-US">
              <a:solidFill>
                <a:schemeClr val="tx2"/>
              </a:solidFill>
              <a:latin typeface="Ubuntu"/>
            </a:endParaRPr>
          </a:p>
        </p:txBody>
      </p:sp>
      <p:sp>
        <p:nvSpPr>
          <p:cNvPr id="3" name="Text Placeholder 2">
            <a:extLst>
              <a:ext uri="{FF2B5EF4-FFF2-40B4-BE49-F238E27FC236}">
                <a16:creationId xmlns:a16="http://schemas.microsoft.com/office/drawing/2014/main" id="{E37FFEE8-6037-30B8-1A34-F4C37E86A411}"/>
              </a:ext>
            </a:extLst>
          </p:cNvPr>
          <p:cNvSpPr>
            <a:spLocks noGrp="1"/>
          </p:cNvSpPr>
          <p:nvPr>
            <p:ph type="body" idx="1"/>
          </p:nvPr>
        </p:nvSpPr>
        <p:spPr>
          <a:xfrm>
            <a:off x="1013320" y="1598376"/>
            <a:ext cx="10172065" cy="1661993"/>
          </a:xfrm>
        </p:spPr>
        <p:txBody>
          <a:bodyPr wrap="square" lIns="0" tIns="0" rIns="0" bIns="0" anchor="t">
            <a:spAutoFit/>
          </a:bodyPr>
          <a:lstStyle/>
          <a:p>
            <a:pPr marL="285750" indent="-285750">
              <a:buFont typeface="Arial"/>
              <a:buChar char="•"/>
            </a:pPr>
            <a:r>
              <a:rPr lang="en-US" b="1"/>
              <a:t>Latent Semantic Indexing</a:t>
            </a:r>
          </a:p>
          <a:p>
            <a:pPr marL="742950" lvl="1" indent="-285750">
              <a:buFont typeface="Arial"/>
              <a:buChar char="•"/>
            </a:pPr>
            <a:r>
              <a:rPr lang="en-US"/>
              <a:t>SVD approach to topic extraction</a:t>
            </a:r>
          </a:p>
          <a:p>
            <a:pPr marL="285750" indent="-285750">
              <a:buFont typeface="Arial"/>
              <a:buChar char="•"/>
            </a:pPr>
            <a:r>
              <a:rPr lang="en-US" b="1">
                <a:solidFill>
                  <a:srgbClr val="FF0000"/>
                </a:solidFill>
              </a:rPr>
              <a:t>Latent Dirichlet Allocation</a:t>
            </a:r>
          </a:p>
          <a:p>
            <a:pPr marL="742950" lvl="1" indent="-285750">
              <a:buFont typeface="Arial"/>
              <a:buChar char="•"/>
            </a:pPr>
            <a:r>
              <a:rPr lang="en-US">
                <a:ea typeface="+mn-lt"/>
                <a:cs typeface="+mn-lt"/>
              </a:rPr>
              <a:t>Discover hidden topics in the collection of reviews, assign each review a distribution over these topics and assign each topic a distribution over the words in the vocabulary. </a:t>
            </a:r>
            <a:endParaRPr lang="en-US" b="1">
              <a:ea typeface="+mn-lt"/>
              <a:cs typeface="+mn-lt"/>
            </a:endParaRPr>
          </a:p>
          <a:p>
            <a:pPr lvl="1"/>
            <a:endParaRPr lang="en-US"/>
          </a:p>
        </p:txBody>
      </p:sp>
      <p:sp>
        <p:nvSpPr>
          <p:cNvPr id="4" name="Footer Placeholder 3">
            <a:extLst>
              <a:ext uri="{FF2B5EF4-FFF2-40B4-BE49-F238E27FC236}">
                <a16:creationId xmlns:a16="http://schemas.microsoft.com/office/drawing/2014/main" id="{6D5C088B-DC64-1E7E-5EBC-8725C0C1036C}"/>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855CA1F5-AFF0-1A62-32A8-4C8B4368DE53}"/>
              </a:ext>
            </a:extLst>
          </p:cNvPr>
          <p:cNvSpPr>
            <a:spLocks noGrp="1"/>
          </p:cNvSpPr>
          <p:nvPr>
            <p:ph type="sldNum" sz="quarter" idx="7"/>
          </p:nvPr>
        </p:nvSpPr>
        <p:spPr>
          <a:xfrm>
            <a:off x="9725624" y="6639972"/>
            <a:ext cx="2242729" cy="129914"/>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16</a:t>
            </a:fld>
            <a:endParaRPr spc="25"/>
          </a:p>
        </p:txBody>
      </p:sp>
      <p:pic>
        <p:nvPicPr>
          <p:cNvPr id="7" name="Picture 7" descr="Chart, line chart&#10;&#10;Description automatically generated">
            <a:extLst>
              <a:ext uri="{FF2B5EF4-FFF2-40B4-BE49-F238E27FC236}">
                <a16:creationId xmlns:a16="http://schemas.microsoft.com/office/drawing/2014/main" id="{F8750669-059E-F764-919F-F4C44089C940}"/>
              </a:ext>
            </a:extLst>
          </p:cNvPr>
          <p:cNvPicPr>
            <a:picLocks noChangeAspect="1"/>
          </p:cNvPicPr>
          <p:nvPr/>
        </p:nvPicPr>
        <p:blipFill>
          <a:blip r:embed="rId3"/>
          <a:stretch>
            <a:fillRect/>
          </a:stretch>
        </p:blipFill>
        <p:spPr>
          <a:xfrm>
            <a:off x="2770909" y="3544798"/>
            <a:ext cx="5999018" cy="3232042"/>
          </a:xfrm>
          <a:prstGeom prst="rect">
            <a:avLst/>
          </a:prstGeom>
        </p:spPr>
      </p:pic>
      <p:sp>
        <p:nvSpPr>
          <p:cNvPr id="6" name="Star: 5 Points 5">
            <a:extLst>
              <a:ext uri="{FF2B5EF4-FFF2-40B4-BE49-F238E27FC236}">
                <a16:creationId xmlns:a16="http://schemas.microsoft.com/office/drawing/2014/main" id="{04BB6901-7186-6084-40D9-0DEE2512BEE0}"/>
              </a:ext>
            </a:extLst>
          </p:cNvPr>
          <p:cNvSpPr/>
          <p:nvPr/>
        </p:nvSpPr>
        <p:spPr>
          <a:xfrm>
            <a:off x="4265221" y="2125188"/>
            <a:ext cx="257298" cy="25729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02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9AE-5093-3FC9-80B4-BFAD669D0631}"/>
              </a:ext>
            </a:extLst>
          </p:cNvPr>
          <p:cNvSpPr>
            <a:spLocks noGrp="1"/>
          </p:cNvSpPr>
          <p:nvPr>
            <p:ph type="title"/>
          </p:nvPr>
        </p:nvSpPr>
        <p:spPr>
          <a:xfrm>
            <a:off x="3406" y="757266"/>
            <a:ext cx="12185187" cy="430887"/>
          </a:xfrm>
        </p:spPr>
        <p:txBody>
          <a:bodyPr wrap="square" lIns="0" tIns="0" rIns="0" bIns="0" anchor="t">
            <a:spAutoFit/>
          </a:bodyPr>
          <a:lstStyle/>
          <a:p>
            <a:pPr algn="ctr"/>
            <a:r>
              <a:rPr lang="en-US">
                <a:solidFill>
                  <a:schemeClr val="tx2"/>
                </a:solidFill>
                <a:latin typeface="Ubuntu"/>
                <a:ea typeface="Tahoma"/>
              </a:rPr>
              <a:t>Optimal Number of Topics</a:t>
            </a:r>
            <a:endParaRPr lang="en-US">
              <a:solidFill>
                <a:schemeClr val="tx2"/>
              </a:solidFill>
              <a:latin typeface="Ubuntu"/>
            </a:endParaRPr>
          </a:p>
        </p:txBody>
      </p:sp>
      <p:sp>
        <p:nvSpPr>
          <p:cNvPr id="3" name="Text Placeholder 2">
            <a:extLst>
              <a:ext uri="{FF2B5EF4-FFF2-40B4-BE49-F238E27FC236}">
                <a16:creationId xmlns:a16="http://schemas.microsoft.com/office/drawing/2014/main" id="{2DEB2266-5C8D-6A37-83BF-811640966D0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697B6AD-C899-F8DB-A8E1-C7584761C9C8}"/>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163865B1-04C7-798E-8930-CEAF940C5AB4}"/>
              </a:ext>
            </a:extLst>
          </p:cNvPr>
          <p:cNvSpPr>
            <a:spLocks noGrp="1"/>
          </p:cNvSpPr>
          <p:nvPr>
            <p:ph type="sldNum" sz="quarter" idx="7"/>
          </p:nvPr>
        </p:nvSpPr>
        <p:spPr>
          <a:xfrm>
            <a:off x="9746035" y="6639972"/>
            <a:ext cx="2222318"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17</a:t>
            </a:fld>
            <a:endParaRPr spc="25"/>
          </a:p>
        </p:txBody>
      </p:sp>
      <p:grpSp>
        <p:nvGrpSpPr>
          <p:cNvPr id="10" name="Group 9">
            <a:extLst>
              <a:ext uri="{FF2B5EF4-FFF2-40B4-BE49-F238E27FC236}">
                <a16:creationId xmlns:a16="http://schemas.microsoft.com/office/drawing/2014/main" id="{7F8AA1ED-FC96-2CF1-5EBF-3ACB4BA2D7DD}"/>
              </a:ext>
            </a:extLst>
          </p:cNvPr>
          <p:cNvGrpSpPr/>
          <p:nvPr/>
        </p:nvGrpSpPr>
        <p:grpSpPr>
          <a:xfrm>
            <a:off x="87449" y="2002174"/>
            <a:ext cx="12010227" cy="4438119"/>
            <a:chOff x="48171" y="1702512"/>
            <a:chExt cx="12010227" cy="4581892"/>
          </a:xfrm>
        </p:grpSpPr>
        <p:pic>
          <p:nvPicPr>
            <p:cNvPr id="7" name="Picture 7" descr="Chart&#10;&#10;Description automatically generated">
              <a:extLst>
                <a:ext uri="{FF2B5EF4-FFF2-40B4-BE49-F238E27FC236}">
                  <a16:creationId xmlns:a16="http://schemas.microsoft.com/office/drawing/2014/main" id="{E9CA987A-48AA-BC97-6D06-6B94328AA792}"/>
                </a:ext>
              </a:extLst>
            </p:cNvPr>
            <p:cNvPicPr>
              <a:picLocks noChangeAspect="1"/>
            </p:cNvPicPr>
            <p:nvPr/>
          </p:nvPicPr>
          <p:blipFill rotWithShape="1">
            <a:blip r:embed="rId2"/>
            <a:srcRect r="54204" b="14519"/>
            <a:stretch/>
          </p:blipFill>
          <p:spPr>
            <a:xfrm>
              <a:off x="48171" y="1702512"/>
              <a:ext cx="3913621" cy="4576944"/>
            </a:xfrm>
            <a:prstGeom prst="rect">
              <a:avLst/>
            </a:prstGeom>
            <a:ln w="57150">
              <a:solidFill>
                <a:srgbClr val="85D115"/>
              </a:solidFill>
            </a:ln>
          </p:spPr>
        </p:pic>
        <p:pic>
          <p:nvPicPr>
            <p:cNvPr id="8" name="Picture 8" descr="Chart&#10;&#10;Description automatically generated">
              <a:extLst>
                <a:ext uri="{FF2B5EF4-FFF2-40B4-BE49-F238E27FC236}">
                  <a16:creationId xmlns:a16="http://schemas.microsoft.com/office/drawing/2014/main" id="{C10EC5BA-13F4-8502-1042-7BBC0B88E3E2}"/>
                </a:ext>
              </a:extLst>
            </p:cNvPr>
            <p:cNvPicPr>
              <a:picLocks noChangeAspect="1"/>
            </p:cNvPicPr>
            <p:nvPr/>
          </p:nvPicPr>
          <p:blipFill rotWithShape="1">
            <a:blip r:embed="rId3"/>
            <a:srcRect r="54204" b="14797"/>
            <a:stretch/>
          </p:blipFill>
          <p:spPr>
            <a:xfrm>
              <a:off x="4078333" y="1711552"/>
              <a:ext cx="3913938" cy="4572852"/>
            </a:xfrm>
            <a:prstGeom prst="rect">
              <a:avLst/>
            </a:prstGeom>
            <a:ln w="57150">
              <a:solidFill>
                <a:srgbClr val="FF304C"/>
              </a:solidFill>
            </a:ln>
          </p:spPr>
        </p:pic>
        <p:pic>
          <p:nvPicPr>
            <p:cNvPr id="9" name="Picture 9" descr="Chart, bubble chart&#10;&#10;Description automatically generated">
              <a:extLst>
                <a:ext uri="{FF2B5EF4-FFF2-40B4-BE49-F238E27FC236}">
                  <a16:creationId xmlns:a16="http://schemas.microsoft.com/office/drawing/2014/main" id="{CBDF44F8-558D-23E3-03A0-D1EFF13EE9A0}"/>
                </a:ext>
              </a:extLst>
            </p:cNvPr>
            <p:cNvPicPr>
              <a:picLocks noChangeAspect="1"/>
            </p:cNvPicPr>
            <p:nvPr/>
          </p:nvPicPr>
          <p:blipFill rotWithShape="1">
            <a:blip r:embed="rId4"/>
            <a:srcRect r="54157" b="14869"/>
            <a:stretch/>
          </p:blipFill>
          <p:spPr>
            <a:xfrm>
              <a:off x="8107474" y="1708600"/>
              <a:ext cx="3950924" cy="4571430"/>
            </a:xfrm>
            <a:prstGeom prst="rect">
              <a:avLst/>
            </a:prstGeom>
            <a:ln w="57150">
              <a:solidFill>
                <a:srgbClr val="FF304C"/>
              </a:solidFill>
            </a:ln>
          </p:spPr>
        </p:pic>
      </p:grpSp>
      <p:sp>
        <p:nvSpPr>
          <p:cNvPr id="6" name="TextBox 5">
            <a:extLst>
              <a:ext uri="{FF2B5EF4-FFF2-40B4-BE49-F238E27FC236}">
                <a16:creationId xmlns:a16="http://schemas.microsoft.com/office/drawing/2014/main" id="{4808D47A-DFA4-EF6D-AD0A-3DAC40832E09}"/>
              </a:ext>
            </a:extLst>
          </p:cNvPr>
          <p:cNvSpPr txBox="1"/>
          <p:nvPr/>
        </p:nvSpPr>
        <p:spPr>
          <a:xfrm>
            <a:off x="89646" y="1585632"/>
            <a:ext cx="3955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85D115"/>
                </a:solidFill>
              </a:rPr>
              <a:t>3 Topics</a:t>
            </a:r>
          </a:p>
        </p:txBody>
      </p:sp>
      <p:sp>
        <p:nvSpPr>
          <p:cNvPr id="11" name="TextBox 10">
            <a:extLst>
              <a:ext uri="{FF2B5EF4-FFF2-40B4-BE49-F238E27FC236}">
                <a16:creationId xmlns:a16="http://schemas.microsoft.com/office/drawing/2014/main" id="{2BA172F6-DC8B-8ED2-3F96-53ACD05394D4}"/>
              </a:ext>
            </a:extLst>
          </p:cNvPr>
          <p:cNvSpPr txBox="1"/>
          <p:nvPr/>
        </p:nvSpPr>
        <p:spPr>
          <a:xfrm>
            <a:off x="4042523" y="1627654"/>
            <a:ext cx="40593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4 Topics</a:t>
            </a:r>
          </a:p>
        </p:txBody>
      </p:sp>
      <p:sp>
        <p:nvSpPr>
          <p:cNvPr id="12" name="TextBox 11">
            <a:extLst>
              <a:ext uri="{FF2B5EF4-FFF2-40B4-BE49-F238E27FC236}">
                <a16:creationId xmlns:a16="http://schemas.microsoft.com/office/drawing/2014/main" id="{65F87AFE-D1F8-0793-8227-05615E57F893}"/>
              </a:ext>
            </a:extLst>
          </p:cNvPr>
          <p:cNvSpPr txBox="1"/>
          <p:nvPr/>
        </p:nvSpPr>
        <p:spPr>
          <a:xfrm>
            <a:off x="8183095" y="1585631"/>
            <a:ext cx="3922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5 Topics</a:t>
            </a:r>
            <a:endParaRPr lang="en-US"/>
          </a:p>
        </p:txBody>
      </p:sp>
      <p:sp>
        <p:nvSpPr>
          <p:cNvPr id="13" name="Star: 5 Points 12">
            <a:extLst>
              <a:ext uri="{FF2B5EF4-FFF2-40B4-BE49-F238E27FC236}">
                <a16:creationId xmlns:a16="http://schemas.microsoft.com/office/drawing/2014/main" id="{8A4A30B3-71DC-3588-02DA-B6D7F086C95C}"/>
              </a:ext>
            </a:extLst>
          </p:cNvPr>
          <p:cNvSpPr/>
          <p:nvPr/>
        </p:nvSpPr>
        <p:spPr>
          <a:xfrm>
            <a:off x="1853046" y="1187531"/>
            <a:ext cx="435428" cy="405740"/>
          </a:xfrm>
          <a:prstGeom prst="star5">
            <a:avLst/>
          </a:prstGeom>
          <a:solidFill>
            <a:srgbClr val="85D115"/>
          </a:solidFill>
          <a:ln>
            <a:solidFill>
              <a:srgbClr val="85D1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3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B3B2-2B96-D629-FCC0-1EA78C18D3B3}"/>
              </a:ext>
            </a:extLst>
          </p:cNvPr>
          <p:cNvSpPr>
            <a:spLocks noGrp="1"/>
          </p:cNvSpPr>
          <p:nvPr>
            <p:ph type="title"/>
          </p:nvPr>
        </p:nvSpPr>
        <p:spPr>
          <a:xfrm>
            <a:off x="-9227" y="676642"/>
            <a:ext cx="12188040" cy="430887"/>
          </a:xfrm>
        </p:spPr>
        <p:txBody>
          <a:bodyPr wrap="square" lIns="0" tIns="0" rIns="0" bIns="0" anchor="t">
            <a:spAutoFit/>
          </a:bodyPr>
          <a:lstStyle/>
          <a:p>
            <a:pPr algn="ctr"/>
            <a:r>
              <a:rPr lang="en-US">
                <a:solidFill>
                  <a:schemeClr val="tx2"/>
                </a:solidFill>
                <a:latin typeface="Ubuntu"/>
                <a:ea typeface="Tahoma"/>
              </a:rPr>
              <a:t>Sentiment Analysis: Methodology</a:t>
            </a:r>
          </a:p>
        </p:txBody>
      </p:sp>
      <p:sp>
        <p:nvSpPr>
          <p:cNvPr id="4" name="Footer Placeholder 3">
            <a:extLst>
              <a:ext uri="{FF2B5EF4-FFF2-40B4-BE49-F238E27FC236}">
                <a16:creationId xmlns:a16="http://schemas.microsoft.com/office/drawing/2014/main" id="{7358BAEC-38C7-F3C3-5089-34CF2CF510F1}"/>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EA5EA913-F59C-6DF8-A79C-69AFE5B4DE17}"/>
              </a:ext>
            </a:extLst>
          </p:cNvPr>
          <p:cNvSpPr>
            <a:spLocks noGrp="1"/>
          </p:cNvSpPr>
          <p:nvPr>
            <p:ph type="sldNum" sz="quarter" idx="7"/>
          </p:nvPr>
        </p:nvSpPr>
        <p:spPr>
          <a:xfrm>
            <a:off x="9786856" y="6639972"/>
            <a:ext cx="2181497"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18</a:t>
            </a:fld>
            <a:endParaRPr spc="25"/>
          </a:p>
        </p:txBody>
      </p:sp>
      <p:sp>
        <p:nvSpPr>
          <p:cNvPr id="9" name="Arrow: Right 8">
            <a:extLst>
              <a:ext uri="{FF2B5EF4-FFF2-40B4-BE49-F238E27FC236}">
                <a16:creationId xmlns:a16="http://schemas.microsoft.com/office/drawing/2014/main" id="{0F32D46D-22C3-D8A5-E55A-3AE7CDF39089}"/>
              </a:ext>
            </a:extLst>
          </p:cNvPr>
          <p:cNvSpPr/>
          <p:nvPr/>
        </p:nvSpPr>
        <p:spPr>
          <a:xfrm>
            <a:off x="4403939" y="2235447"/>
            <a:ext cx="1943390" cy="683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Lexicon-based ​</a:t>
            </a:r>
          </a:p>
        </p:txBody>
      </p:sp>
      <p:sp>
        <p:nvSpPr>
          <p:cNvPr id="11" name="TextBox 10">
            <a:extLst>
              <a:ext uri="{FF2B5EF4-FFF2-40B4-BE49-F238E27FC236}">
                <a16:creationId xmlns:a16="http://schemas.microsoft.com/office/drawing/2014/main" id="{A58F1CE9-9239-BEA8-CB22-5A3A20698D21}"/>
              </a:ext>
            </a:extLst>
          </p:cNvPr>
          <p:cNvSpPr txBox="1"/>
          <p:nvPr/>
        </p:nvSpPr>
        <p:spPr>
          <a:xfrm>
            <a:off x="6177243" y="3930462"/>
            <a:ext cx="61100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fontAlgn="base"/>
            <a:r>
              <a:rPr lang="en-US" b="0" i="0" u="none" strike="noStrike" dirty="0">
                <a:solidFill>
                  <a:srgbClr val="000000"/>
                </a:solidFill>
                <a:effectLst/>
                <a:latin typeface="Ubuntu" panose="020B0504030602030204" pitchFamily="34" charset="0"/>
              </a:rPr>
              <a:t>Both these algorithms have insufficient accuracy due to their vocabulary constraints arising from the lexicon-based approach. </a:t>
            </a:r>
            <a:r>
              <a:rPr lang="en-US" b="1" i="0" u="none" strike="noStrike" dirty="0">
                <a:solidFill>
                  <a:srgbClr val="000000"/>
                </a:solidFill>
                <a:effectLst/>
                <a:latin typeface="Ubuntu" panose="020B0504030602030204" pitchFamily="34" charset="0"/>
              </a:rPr>
              <a:t>Different approaches required!</a:t>
            </a:r>
            <a:r>
              <a:rPr lang="en-US" b="0" i="0" dirty="0">
                <a:solidFill>
                  <a:srgbClr val="000000"/>
                </a:solidFill>
                <a:effectLst/>
                <a:latin typeface="Ubuntu" panose="020B0504030602030204" pitchFamily="34" charset="0"/>
              </a:rPr>
              <a:t>​</a:t>
            </a:r>
            <a:endParaRPr lang="en-US" b="0" i="0" dirty="0">
              <a:solidFill>
                <a:srgbClr val="000000"/>
              </a:solidFill>
              <a:effectLst/>
              <a:latin typeface="Segoe UI" panose="020B0502040204020203" pitchFamily="34" charset="0"/>
            </a:endParaRPr>
          </a:p>
          <a:p>
            <a:pPr algn="l" rtl="0" fontAlgn="base"/>
            <a:endParaRPr lang="en-US" b="0" i="0" dirty="0">
              <a:solidFill>
                <a:srgbClr val="000000"/>
              </a:solidFill>
              <a:effectLst/>
              <a:latin typeface="Segoe UI" panose="020B0502040204020203" pitchFamily="34" charset="0"/>
            </a:endParaRPr>
          </a:p>
        </p:txBody>
      </p:sp>
      <p:pic>
        <p:nvPicPr>
          <p:cNvPr id="15" name="Picture 15" descr="Graphical user interface, application, table&#10;&#10;Description automatically generated">
            <a:extLst>
              <a:ext uri="{FF2B5EF4-FFF2-40B4-BE49-F238E27FC236}">
                <a16:creationId xmlns:a16="http://schemas.microsoft.com/office/drawing/2014/main" id="{58E0660A-C2FE-2F6A-DFB3-EDD88193E1A9}"/>
              </a:ext>
            </a:extLst>
          </p:cNvPr>
          <p:cNvPicPr>
            <a:picLocks noChangeAspect="1"/>
          </p:cNvPicPr>
          <p:nvPr/>
        </p:nvPicPr>
        <p:blipFill>
          <a:blip r:embed="rId3"/>
          <a:stretch>
            <a:fillRect/>
          </a:stretch>
        </p:blipFill>
        <p:spPr>
          <a:xfrm>
            <a:off x="1607128" y="5125922"/>
            <a:ext cx="10264237" cy="594289"/>
          </a:xfrm>
          <a:prstGeom prst="rect">
            <a:avLst/>
          </a:prstGeom>
        </p:spPr>
      </p:pic>
      <p:pic>
        <p:nvPicPr>
          <p:cNvPr id="16" name="Picture 16" descr="Graphical user interface, application, table&#10;&#10;Description automatically generated">
            <a:extLst>
              <a:ext uri="{FF2B5EF4-FFF2-40B4-BE49-F238E27FC236}">
                <a16:creationId xmlns:a16="http://schemas.microsoft.com/office/drawing/2014/main" id="{0A528685-4F78-2E98-EA4D-594F23886096}"/>
              </a:ext>
            </a:extLst>
          </p:cNvPr>
          <p:cNvPicPr>
            <a:picLocks noChangeAspect="1"/>
          </p:cNvPicPr>
          <p:nvPr/>
        </p:nvPicPr>
        <p:blipFill>
          <a:blip r:embed="rId4"/>
          <a:stretch>
            <a:fillRect/>
          </a:stretch>
        </p:blipFill>
        <p:spPr>
          <a:xfrm>
            <a:off x="1607127" y="5715990"/>
            <a:ext cx="10363199" cy="680851"/>
          </a:xfrm>
          <a:prstGeom prst="rect">
            <a:avLst/>
          </a:prstGeom>
        </p:spPr>
      </p:pic>
      <p:sp>
        <p:nvSpPr>
          <p:cNvPr id="17" name="TextBox 16">
            <a:extLst>
              <a:ext uri="{FF2B5EF4-FFF2-40B4-BE49-F238E27FC236}">
                <a16:creationId xmlns:a16="http://schemas.microsoft.com/office/drawing/2014/main" id="{C5138E38-BCCA-07C1-3454-E74059425C24}"/>
              </a:ext>
            </a:extLst>
          </p:cNvPr>
          <p:cNvSpPr txBox="1"/>
          <p:nvPr/>
        </p:nvSpPr>
        <p:spPr>
          <a:xfrm>
            <a:off x="39585" y="5202876"/>
            <a:ext cx="12271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VADER</a:t>
            </a:r>
          </a:p>
        </p:txBody>
      </p:sp>
      <p:sp>
        <p:nvSpPr>
          <p:cNvPr id="18" name="Arrow: Right 17">
            <a:extLst>
              <a:ext uri="{FF2B5EF4-FFF2-40B4-BE49-F238E27FC236}">
                <a16:creationId xmlns:a16="http://schemas.microsoft.com/office/drawing/2014/main" id="{5A450367-8C65-F930-A18D-B660DB01DF01}"/>
              </a:ext>
            </a:extLst>
          </p:cNvPr>
          <p:cNvSpPr/>
          <p:nvPr/>
        </p:nvSpPr>
        <p:spPr>
          <a:xfrm>
            <a:off x="1009402" y="5343895"/>
            <a:ext cx="524493" cy="148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E5EE2C4-DB1A-83EB-8D8B-44EE1F4E6142}"/>
              </a:ext>
            </a:extLst>
          </p:cNvPr>
          <p:cNvSpPr txBox="1"/>
          <p:nvPr/>
        </p:nvSpPr>
        <p:spPr>
          <a:xfrm>
            <a:off x="-89065" y="5737266"/>
            <a:ext cx="12295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TextBlob</a:t>
            </a:r>
          </a:p>
        </p:txBody>
      </p:sp>
      <p:sp>
        <p:nvSpPr>
          <p:cNvPr id="21" name="Arrow: Right 20">
            <a:extLst>
              <a:ext uri="{FF2B5EF4-FFF2-40B4-BE49-F238E27FC236}">
                <a16:creationId xmlns:a16="http://schemas.microsoft.com/office/drawing/2014/main" id="{3D64A471-D987-1AF4-7E02-72A1F22EC8CC}"/>
              </a:ext>
            </a:extLst>
          </p:cNvPr>
          <p:cNvSpPr/>
          <p:nvPr/>
        </p:nvSpPr>
        <p:spPr>
          <a:xfrm>
            <a:off x="1011876" y="5831278"/>
            <a:ext cx="524494" cy="148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A picture containing text, sign&#10;&#10;Description automatically generated">
            <a:extLst>
              <a:ext uri="{FF2B5EF4-FFF2-40B4-BE49-F238E27FC236}">
                <a16:creationId xmlns:a16="http://schemas.microsoft.com/office/drawing/2014/main" id="{808C0576-EAF2-69CE-D24D-65AD19334417}"/>
              </a:ext>
            </a:extLst>
          </p:cNvPr>
          <p:cNvPicPr>
            <a:picLocks noChangeAspect="1"/>
          </p:cNvPicPr>
          <p:nvPr/>
        </p:nvPicPr>
        <p:blipFill>
          <a:blip r:embed="rId5"/>
          <a:stretch>
            <a:fillRect/>
          </a:stretch>
        </p:blipFill>
        <p:spPr>
          <a:xfrm>
            <a:off x="-9227" y="1462320"/>
            <a:ext cx="4326576" cy="2248440"/>
          </a:xfrm>
          <a:prstGeom prst="rect">
            <a:avLst/>
          </a:prstGeom>
        </p:spPr>
      </p:pic>
      <p:sp>
        <p:nvSpPr>
          <p:cNvPr id="6" name="Star: 5 Points 5">
            <a:extLst>
              <a:ext uri="{FF2B5EF4-FFF2-40B4-BE49-F238E27FC236}">
                <a16:creationId xmlns:a16="http://schemas.microsoft.com/office/drawing/2014/main" id="{E8F3CEEB-0F49-8A97-C288-530B5E440DE0}"/>
              </a:ext>
            </a:extLst>
          </p:cNvPr>
          <p:cNvSpPr/>
          <p:nvPr/>
        </p:nvSpPr>
        <p:spPr>
          <a:xfrm>
            <a:off x="1607127" y="2919350"/>
            <a:ext cx="277090" cy="23750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6C86838A-98A9-5386-0A71-80BFD1587921}"/>
              </a:ext>
            </a:extLst>
          </p:cNvPr>
          <p:cNvGraphicFramePr>
            <a:graphicFrameLocks/>
          </p:cNvGraphicFramePr>
          <p:nvPr>
            <p:extLst>
              <p:ext uri="{D42A27DB-BD31-4B8C-83A1-F6EECF244321}">
                <p14:modId xmlns:p14="http://schemas.microsoft.com/office/powerpoint/2010/main" val="2444817118"/>
              </p:ext>
            </p:extLst>
          </p:nvPr>
        </p:nvGraphicFramePr>
        <p:xfrm>
          <a:off x="6371241" y="1350949"/>
          <a:ext cx="5820759" cy="23598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Star: 5 Points 11">
            <a:extLst>
              <a:ext uri="{FF2B5EF4-FFF2-40B4-BE49-F238E27FC236}">
                <a16:creationId xmlns:a16="http://schemas.microsoft.com/office/drawing/2014/main" id="{FBCE7FDF-2471-32D0-48AC-175592DF4A72}"/>
              </a:ext>
            </a:extLst>
          </p:cNvPr>
          <p:cNvSpPr/>
          <p:nvPr/>
        </p:nvSpPr>
        <p:spPr>
          <a:xfrm>
            <a:off x="2533596" y="2919350"/>
            <a:ext cx="277090" cy="237506"/>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68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A60A-7EDF-DDA9-333C-B914879458EC}"/>
              </a:ext>
            </a:extLst>
          </p:cNvPr>
          <p:cNvSpPr>
            <a:spLocks noGrp="1"/>
          </p:cNvSpPr>
          <p:nvPr>
            <p:ph type="title"/>
          </p:nvPr>
        </p:nvSpPr>
        <p:spPr>
          <a:xfrm>
            <a:off x="1979" y="743878"/>
            <a:ext cx="12188040" cy="430887"/>
          </a:xfrm>
        </p:spPr>
        <p:txBody>
          <a:bodyPr wrap="square" lIns="0" tIns="0" rIns="0" bIns="0" anchor="t">
            <a:spAutoFit/>
          </a:bodyPr>
          <a:lstStyle/>
          <a:p>
            <a:pPr algn="ctr"/>
            <a:r>
              <a:rPr lang="en-US" dirty="0">
                <a:solidFill>
                  <a:schemeClr val="tx2"/>
                </a:solidFill>
                <a:latin typeface="Ubuntu"/>
                <a:ea typeface="Tahoma"/>
              </a:rPr>
              <a:t>Sentiment Analysis: Methodologies </a:t>
            </a:r>
            <a:r>
              <a:rPr lang="tr-TR" dirty="0">
                <a:solidFill>
                  <a:schemeClr val="tx2"/>
                </a:solidFill>
                <a:latin typeface="Ubuntu"/>
                <a:ea typeface="Tahoma"/>
              </a:rPr>
              <a:t>– </a:t>
            </a:r>
            <a:r>
              <a:rPr lang="tr-TR" dirty="0" err="1">
                <a:solidFill>
                  <a:schemeClr val="tx2"/>
                </a:solidFill>
                <a:latin typeface="Ubuntu"/>
                <a:ea typeface="Tahoma"/>
              </a:rPr>
              <a:t>Supervised</a:t>
            </a:r>
            <a:r>
              <a:rPr lang="tr-TR" dirty="0">
                <a:solidFill>
                  <a:schemeClr val="tx2"/>
                </a:solidFill>
                <a:latin typeface="Ubuntu"/>
                <a:ea typeface="Tahoma"/>
              </a:rPr>
              <a:t> </a:t>
            </a:r>
            <a:r>
              <a:rPr lang="tr-TR" dirty="0" err="1">
                <a:solidFill>
                  <a:schemeClr val="tx2"/>
                </a:solidFill>
                <a:latin typeface="Ubuntu"/>
                <a:ea typeface="Tahoma"/>
              </a:rPr>
              <a:t>Approach</a:t>
            </a:r>
            <a:endParaRPr lang="en-US" dirty="0">
              <a:solidFill>
                <a:schemeClr val="tx2"/>
              </a:solidFill>
              <a:latin typeface="Ubuntu"/>
            </a:endParaRPr>
          </a:p>
        </p:txBody>
      </p:sp>
      <p:sp>
        <p:nvSpPr>
          <p:cNvPr id="4" name="Footer Placeholder 3">
            <a:extLst>
              <a:ext uri="{FF2B5EF4-FFF2-40B4-BE49-F238E27FC236}">
                <a16:creationId xmlns:a16="http://schemas.microsoft.com/office/drawing/2014/main" id="{9F3CEF07-0C74-3C53-6047-C7937F1D16CC}"/>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59C19448-2F6D-7FC7-6668-9FC425544D80}"/>
              </a:ext>
            </a:extLst>
          </p:cNvPr>
          <p:cNvSpPr>
            <a:spLocks noGrp="1"/>
          </p:cNvSpPr>
          <p:nvPr>
            <p:ph type="sldNum" sz="quarter" idx="7"/>
          </p:nvPr>
        </p:nvSpPr>
        <p:spPr>
          <a:xfrm>
            <a:off x="9800463" y="6639972"/>
            <a:ext cx="2167890"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19</a:t>
            </a:fld>
            <a:endParaRPr spc="25"/>
          </a:p>
        </p:txBody>
      </p:sp>
      <p:sp>
        <p:nvSpPr>
          <p:cNvPr id="7" name="TextBox 6">
            <a:extLst>
              <a:ext uri="{FF2B5EF4-FFF2-40B4-BE49-F238E27FC236}">
                <a16:creationId xmlns:a16="http://schemas.microsoft.com/office/drawing/2014/main" id="{D63CC4D5-082A-D451-42DD-8A5FDD6B3576}"/>
              </a:ext>
            </a:extLst>
          </p:cNvPr>
          <p:cNvSpPr txBox="1"/>
          <p:nvPr/>
        </p:nvSpPr>
        <p:spPr>
          <a:xfrm>
            <a:off x="1190624" y="5420845"/>
            <a:ext cx="97407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The sentiment analysis predictor may be deployed and used in the future to classify upcoming reviews.</a:t>
            </a:r>
            <a:endParaRPr lang="en-US"/>
          </a:p>
          <a:p>
            <a:pPr algn="l"/>
            <a:endParaRPr lang="en-US"/>
          </a:p>
        </p:txBody>
      </p:sp>
      <p:sp>
        <p:nvSpPr>
          <p:cNvPr id="10" name="Star: 5 Points 9">
            <a:extLst>
              <a:ext uri="{FF2B5EF4-FFF2-40B4-BE49-F238E27FC236}">
                <a16:creationId xmlns:a16="http://schemas.microsoft.com/office/drawing/2014/main" id="{B7CBD0F8-4857-39BB-AEC3-6F79F75FBFFB}"/>
              </a:ext>
            </a:extLst>
          </p:cNvPr>
          <p:cNvSpPr/>
          <p:nvPr/>
        </p:nvSpPr>
        <p:spPr>
          <a:xfrm>
            <a:off x="452746" y="4255325"/>
            <a:ext cx="643246" cy="63335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Timeline&#10;&#10;Description automatically generated">
            <a:extLst>
              <a:ext uri="{FF2B5EF4-FFF2-40B4-BE49-F238E27FC236}">
                <a16:creationId xmlns:a16="http://schemas.microsoft.com/office/drawing/2014/main" id="{6529DDF9-B848-8C01-1457-B8BFE61A40A0}"/>
              </a:ext>
            </a:extLst>
          </p:cNvPr>
          <p:cNvPicPr>
            <a:picLocks noChangeAspect="1"/>
          </p:cNvPicPr>
          <p:nvPr/>
        </p:nvPicPr>
        <p:blipFill>
          <a:blip r:embed="rId2"/>
          <a:stretch>
            <a:fillRect/>
          </a:stretch>
        </p:blipFill>
        <p:spPr>
          <a:xfrm>
            <a:off x="1092530" y="1474753"/>
            <a:ext cx="10244446" cy="3651195"/>
          </a:xfrm>
          <a:prstGeom prst="rect">
            <a:avLst/>
          </a:prstGeom>
        </p:spPr>
      </p:pic>
    </p:spTree>
    <p:extLst>
      <p:ext uri="{BB962C8B-B14F-4D97-AF65-F5344CB8AC3E}">
        <p14:creationId xmlns:p14="http://schemas.microsoft.com/office/powerpoint/2010/main" val="826608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94A6-8995-FD67-DDAA-435B88303A4A}"/>
              </a:ext>
            </a:extLst>
          </p:cNvPr>
          <p:cNvSpPr>
            <a:spLocks noGrp="1"/>
          </p:cNvSpPr>
          <p:nvPr>
            <p:ph type="title"/>
          </p:nvPr>
        </p:nvSpPr>
        <p:spPr>
          <a:xfrm>
            <a:off x="4397057" y="519760"/>
            <a:ext cx="3397886" cy="430887"/>
          </a:xfrm>
        </p:spPr>
        <p:txBody>
          <a:bodyPr/>
          <a:lstStyle/>
          <a:p>
            <a:pPr algn="ctr"/>
            <a:r>
              <a:rPr lang="en-US" b="1">
                <a:latin typeface="+mj-lt"/>
              </a:rPr>
              <a:t>Team &amp; Presenters</a:t>
            </a:r>
            <a:endParaRPr lang="en-CA" b="1">
              <a:latin typeface="+mj-lt"/>
            </a:endParaRPr>
          </a:p>
        </p:txBody>
      </p:sp>
      <p:sp>
        <p:nvSpPr>
          <p:cNvPr id="6" name="Footer Placeholder 5">
            <a:extLst>
              <a:ext uri="{FF2B5EF4-FFF2-40B4-BE49-F238E27FC236}">
                <a16:creationId xmlns:a16="http://schemas.microsoft.com/office/drawing/2014/main" id="{C88217DE-B188-F3B9-F21C-476DEA340223}"/>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7" name="Slide Number Placeholder 6">
            <a:extLst>
              <a:ext uri="{FF2B5EF4-FFF2-40B4-BE49-F238E27FC236}">
                <a16:creationId xmlns:a16="http://schemas.microsoft.com/office/drawing/2014/main" id="{9F2646FD-EABB-824C-3BB5-8DC8BD026F34}"/>
              </a:ext>
            </a:extLst>
          </p:cNvPr>
          <p:cNvSpPr>
            <a:spLocks noGrp="1"/>
          </p:cNvSpPr>
          <p:nvPr>
            <p:ph type="sldNum" sz="quarter" idx="7"/>
          </p:nvPr>
        </p:nvSpPr>
        <p:spPr>
          <a:xfrm>
            <a:off x="9895713" y="6639972"/>
            <a:ext cx="2072640"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smtClean="0"/>
              <a:pPr marL="12700">
                <a:spcBef>
                  <a:spcPts val="90"/>
                </a:spcBef>
                <a:tabLst>
                  <a:tab pos="1915160" algn="l"/>
                </a:tabLst>
              </a:pPr>
              <a:t>2</a:t>
            </a:fld>
            <a:endParaRPr spc="25"/>
          </a:p>
        </p:txBody>
      </p:sp>
      <p:grpSp>
        <p:nvGrpSpPr>
          <p:cNvPr id="8" name="Group 7">
            <a:extLst>
              <a:ext uri="{FF2B5EF4-FFF2-40B4-BE49-F238E27FC236}">
                <a16:creationId xmlns:a16="http://schemas.microsoft.com/office/drawing/2014/main" id="{2B4B60D5-18A6-E890-E863-31C38B9EDC87}"/>
              </a:ext>
            </a:extLst>
          </p:cNvPr>
          <p:cNvGrpSpPr/>
          <p:nvPr/>
        </p:nvGrpSpPr>
        <p:grpSpPr>
          <a:xfrm>
            <a:off x="254302" y="1681691"/>
            <a:ext cx="11683395" cy="3494618"/>
            <a:chOff x="65141" y="1889737"/>
            <a:chExt cx="11683395" cy="3494618"/>
          </a:xfrm>
        </p:grpSpPr>
        <p:sp>
          <p:nvSpPr>
            <p:cNvPr id="9" name="object 3">
              <a:extLst>
                <a:ext uri="{FF2B5EF4-FFF2-40B4-BE49-F238E27FC236}">
                  <a16:creationId xmlns:a16="http://schemas.microsoft.com/office/drawing/2014/main" id="{95D3E6B3-B9E7-056F-7B0F-040852352694}"/>
                </a:ext>
              </a:extLst>
            </p:cNvPr>
            <p:cNvSpPr txBox="1"/>
            <p:nvPr/>
          </p:nvSpPr>
          <p:spPr>
            <a:xfrm>
              <a:off x="9553532" y="2045426"/>
              <a:ext cx="1903095" cy="900888"/>
            </a:xfrm>
            <a:prstGeom prst="rect">
              <a:avLst/>
            </a:prstGeom>
          </p:spPr>
          <p:txBody>
            <a:bodyPr vert="horz" wrap="square" lIns="0" tIns="13335" rIns="0" bIns="0" rtlCol="0">
              <a:spAutoFit/>
            </a:bodyPr>
            <a:lstStyle/>
            <a:p>
              <a:pPr marL="12700">
                <a:lnSpc>
                  <a:spcPct val="100000"/>
                </a:lnSpc>
              </a:pPr>
              <a:r>
                <a:rPr lang="en-CA" sz="1400" b="1" spc="-75">
                  <a:solidFill>
                    <a:srgbClr val="21759E"/>
                  </a:solidFill>
                  <a:latin typeface="+mj-lt"/>
                  <a:cs typeface="Tahoma"/>
                </a:rPr>
                <a:t>Harshit SHANGARI</a:t>
              </a:r>
            </a:p>
            <a:p>
              <a:pPr marL="12700">
                <a:lnSpc>
                  <a:spcPct val="100000"/>
                </a:lnSpc>
              </a:pPr>
              <a:r>
                <a:rPr lang="en-CA" sz="1400" spc="15">
                  <a:latin typeface="+mj-lt"/>
                  <a:cs typeface="Tahoma"/>
                </a:rPr>
                <a:t>DSB-Student @X-HEC</a:t>
              </a:r>
            </a:p>
            <a:p>
              <a:pPr marL="12700">
                <a:lnSpc>
                  <a:spcPct val="100000"/>
                </a:lnSpc>
              </a:pPr>
              <a:r>
                <a:rPr lang="en-CA" sz="1400" spc="5">
                  <a:solidFill>
                    <a:srgbClr val="929292"/>
                  </a:solidFill>
                  <a:latin typeface="+mj-lt"/>
                  <a:cs typeface="Tahoma"/>
                </a:rPr>
                <a:t>harshit.shangari@polytechnique.edu</a:t>
              </a:r>
              <a:endParaRPr sz="1400">
                <a:latin typeface="+mj-lt"/>
                <a:cs typeface="Tahoma"/>
              </a:endParaRPr>
            </a:p>
          </p:txBody>
        </p:sp>
        <p:sp>
          <p:nvSpPr>
            <p:cNvPr id="10" name="object 4">
              <a:extLst>
                <a:ext uri="{FF2B5EF4-FFF2-40B4-BE49-F238E27FC236}">
                  <a16:creationId xmlns:a16="http://schemas.microsoft.com/office/drawing/2014/main" id="{FEA2AED2-BF95-61AA-EF28-929C416C9B73}"/>
                </a:ext>
              </a:extLst>
            </p:cNvPr>
            <p:cNvSpPr txBox="1"/>
            <p:nvPr/>
          </p:nvSpPr>
          <p:spPr>
            <a:xfrm>
              <a:off x="5985690" y="4319777"/>
              <a:ext cx="2154555" cy="887422"/>
            </a:xfrm>
            <a:prstGeom prst="rect">
              <a:avLst/>
            </a:prstGeom>
          </p:spPr>
          <p:txBody>
            <a:bodyPr vert="horz" wrap="square" lIns="0" tIns="12700" rIns="0" bIns="0" rtlCol="0">
              <a:spAutoFit/>
            </a:bodyPr>
            <a:lstStyle/>
            <a:p>
              <a:pPr marL="12700">
                <a:lnSpc>
                  <a:spcPct val="100000"/>
                </a:lnSpc>
                <a:spcBef>
                  <a:spcPts val="100"/>
                </a:spcBef>
              </a:pPr>
              <a:r>
                <a:rPr lang="en-CA" sz="1400" b="1" spc="-65" err="1">
                  <a:solidFill>
                    <a:srgbClr val="21759E"/>
                  </a:solidFill>
                  <a:latin typeface="+mj-lt"/>
                  <a:cs typeface="Tahoma"/>
                </a:rPr>
                <a:t>Kaan</a:t>
              </a:r>
              <a:r>
                <a:rPr lang="en-CA" sz="1400" b="1" spc="-65">
                  <a:solidFill>
                    <a:srgbClr val="21759E"/>
                  </a:solidFill>
                  <a:latin typeface="+mj-lt"/>
                  <a:cs typeface="Tahoma"/>
                </a:rPr>
                <a:t> ÇAYLAN</a:t>
              </a:r>
            </a:p>
            <a:p>
              <a:pPr marL="12700">
                <a:spcBef>
                  <a:spcPts val="100"/>
                </a:spcBef>
              </a:pPr>
              <a:r>
                <a:rPr lang="en-US" sz="1400" spc="35">
                  <a:latin typeface="+mj-lt"/>
                  <a:cs typeface="Tahoma"/>
                </a:rPr>
                <a:t>DSB-Student @X-HEC</a:t>
              </a:r>
              <a:endParaRPr lang="en-US" sz="1400">
                <a:latin typeface="+mj-lt"/>
                <a:cs typeface="Tahoma"/>
              </a:endParaRPr>
            </a:p>
            <a:p>
              <a:pPr marL="12700" marR="113664">
                <a:lnSpc>
                  <a:spcPct val="100000"/>
                </a:lnSpc>
              </a:pPr>
              <a:r>
                <a:rPr lang="en-CA" sz="1400" spc="-5" err="1">
                  <a:solidFill>
                    <a:srgbClr val="929292"/>
                  </a:solidFill>
                  <a:latin typeface="+mj-lt"/>
                  <a:cs typeface="Tahoma"/>
                </a:rPr>
                <a:t>kaan.caylan</a:t>
              </a:r>
              <a:r>
                <a:rPr lang="en-CA" sz="1400" spc="-5">
                  <a:solidFill>
                    <a:srgbClr val="929292"/>
                  </a:solidFill>
                  <a:latin typeface="+mj-lt"/>
                  <a:cs typeface="Tahoma"/>
                </a:rPr>
                <a:t>@</a:t>
              </a:r>
            </a:p>
            <a:p>
              <a:pPr marL="12700" marR="113664">
                <a:lnSpc>
                  <a:spcPct val="100000"/>
                </a:lnSpc>
              </a:pPr>
              <a:r>
                <a:rPr lang="en-CA" sz="1400" spc="-5">
                  <a:solidFill>
                    <a:srgbClr val="929292"/>
                  </a:solidFill>
                  <a:latin typeface="+mj-lt"/>
                  <a:cs typeface="Tahoma"/>
                </a:rPr>
                <a:t>polytechnique.edu</a:t>
              </a:r>
              <a:endParaRPr sz="1400">
                <a:latin typeface="+mj-lt"/>
                <a:cs typeface="Tahoma"/>
              </a:endParaRPr>
            </a:p>
          </p:txBody>
        </p:sp>
        <p:sp>
          <p:nvSpPr>
            <p:cNvPr id="11" name="object 5">
              <a:extLst>
                <a:ext uri="{FF2B5EF4-FFF2-40B4-BE49-F238E27FC236}">
                  <a16:creationId xmlns:a16="http://schemas.microsoft.com/office/drawing/2014/main" id="{41CADBC2-47DA-86CA-BBB7-5B6BA6020F46}"/>
                </a:ext>
              </a:extLst>
            </p:cNvPr>
            <p:cNvSpPr txBox="1"/>
            <p:nvPr/>
          </p:nvSpPr>
          <p:spPr>
            <a:xfrm>
              <a:off x="5985690" y="2045970"/>
              <a:ext cx="1875662" cy="888064"/>
            </a:xfrm>
            <a:prstGeom prst="rect">
              <a:avLst/>
            </a:prstGeom>
          </p:spPr>
          <p:txBody>
            <a:bodyPr vert="horz" wrap="square" lIns="0" tIns="13335" rIns="0" bIns="0" rtlCol="0">
              <a:spAutoFit/>
            </a:bodyPr>
            <a:lstStyle/>
            <a:p>
              <a:pPr marL="12700">
                <a:lnSpc>
                  <a:spcPct val="100000"/>
                </a:lnSpc>
                <a:spcBef>
                  <a:spcPts val="105"/>
                </a:spcBef>
              </a:pPr>
              <a:r>
                <a:rPr lang="en-CA" sz="1400" b="1" spc="-140">
                  <a:solidFill>
                    <a:srgbClr val="21759E"/>
                  </a:solidFill>
                  <a:latin typeface="+mj-lt"/>
                  <a:cs typeface="Tahoma"/>
                </a:rPr>
                <a:t>Shihan YE​</a:t>
              </a:r>
            </a:p>
            <a:p>
              <a:pPr marL="12700">
                <a:lnSpc>
                  <a:spcPct val="100000"/>
                </a:lnSpc>
                <a:spcBef>
                  <a:spcPts val="105"/>
                </a:spcBef>
              </a:pPr>
              <a:r>
                <a:rPr lang="en-CA" sz="1400" spc="15">
                  <a:latin typeface="+mj-lt"/>
                  <a:cs typeface="Tahoma"/>
                </a:rPr>
                <a:t>DSB-Student @X-HEC</a:t>
              </a:r>
            </a:p>
            <a:p>
              <a:pPr marL="12700" marR="8255">
                <a:lnSpc>
                  <a:spcPct val="100000"/>
                </a:lnSpc>
              </a:pPr>
              <a:r>
                <a:rPr lang="en-CA" sz="1400" spc="-20">
                  <a:solidFill>
                    <a:srgbClr val="929292"/>
                  </a:solidFill>
                  <a:latin typeface="+mj-lt"/>
                  <a:cs typeface="Tahoma"/>
                </a:rPr>
                <a:t>shihan.ye</a:t>
              </a:r>
            </a:p>
            <a:p>
              <a:pPr marL="12700" marR="8255">
                <a:lnSpc>
                  <a:spcPct val="100000"/>
                </a:lnSpc>
              </a:pPr>
              <a:r>
                <a:rPr lang="en-CA" sz="1400" spc="-20">
                  <a:solidFill>
                    <a:srgbClr val="929292"/>
                  </a:solidFill>
                  <a:latin typeface="+mj-lt"/>
                  <a:cs typeface="Tahoma"/>
                </a:rPr>
                <a:t>@polytechnique.edu</a:t>
              </a:r>
              <a:endParaRPr sz="1400">
                <a:latin typeface="+mj-lt"/>
                <a:cs typeface="Tahoma"/>
              </a:endParaRPr>
            </a:p>
          </p:txBody>
        </p:sp>
        <p:sp>
          <p:nvSpPr>
            <p:cNvPr id="12" name="object 6">
              <a:extLst>
                <a:ext uri="{FF2B5EF4-FFF2-40B4-BE49-F238E27FC236}">
                  <a16:creationId xmlns:a16="http://schemas.microsoft.com/office/drawing/2014/main" id="{25C539ED-2E00-CDAB-05A2-890F713CD865}"/>
                </a:ext>
              </a:extLst>
            </p:cNvPr>
            <p:cNvSpPr txBox="1"/>
            <p:nvPr/>
          </p:nvSpPr>
          <p:spPr>
            <a:xfrm>
              <a:off x="9581790" y="4225068"/>
              <a:ext cx="2166746" cy="874598"/>
            </a:xfrm>
            <a:prstGeom prst="rect">
              <a:avLst/>
            </a:prstGeom>
          </p:spPr>
          <p:txBody>
            <a:bodyPr vert="horz" wrap="square" lIns="0" tIns="12700" rIns="0" bIns="0" rtlCol="0">
              <a:spAutoFit/>
            </a:bodyPr>
            <a:lstStyle/>
            <a:p>
              <a:pPr marL="12700">
                <a:lnSpc>
                  <a:spcPct val="100000"/>
                </a:lnSpc>
              </a:pPr>
              <a:r>
                <a:rPr lang="en-CA" sz="1400" b="1" spc="-65" err="1">
                  <a:solidFill>
                    <a:srgbClr val="21759E"/>
                  </a:solidFill>
                  <a:latin typeface="+mj-lt"/>
                  <a:cs typeface="Tahoma"/>
                </a:rPr>
                <a:t>Rehan</a:t>
              </a:r>
              <a:r>
                <a:rPr lang="en-CA" sz="1400" b="1" spc="-65">
                  <a:solidFill>
                    <a:srgbClr val="21759E"/>
                  </a:solidFill>
                  <a:latin typeface="+mj-lt"/>
                  <a:cs typeface="Tahoma"/>
                </a:rPr>
                <a:t>  Ibrahim AMJAD </a:t>
              </a:r>
            </a:p>
            <a:p>
              <a:pPr marL="12700">
                <a:lnSpc>
                  <a:spcPct val="100000"/>
                </a:lnSpc>
              </a:pPr>
              <a:r>
                <a:rPr lang="en-CA" sz="1400" spc="15">
                  <a:latin typeface="+mj-lt"/>
                  <a:cs typeface="Tahoma"/>
                </a:rPr>
                <a:t>DSB-Student @X-HEC</a:t>
              </a:r>
            </a:p>
            <a:p>
              <a:pPr marL="12700" marR="40005">
                <a:lnSpc>
                  <a:spcPct val="100000"/>
                </a:lnSpc>
              </a:pPr>
              <a:r>
                <a:rPr lang="en-CA" sz="1400" spc="20" err="1">
                  <a:solidFill>
                    <a:srgbClr val="929292"/>
                  </a:solidFill>
                  <a:latin typeface="+mj-lt"/>
                  <a:cs typeface="Tahoma"/>
                </a:rPr>
                <a:t>amjad-rehan.ibrahim</a:t>
              </a:r>
              <a:r>
                <a:rPr lang="en-CA" sz="1400" spc="20">
                  <a:solidFill>
                    <a:srgbClr val="929292"/>
                  </a:solidFill>
                  <a:latin typeface="+mj-lt"/>
                  <a:cs typeface="Tahoma"/>
                </a:rPr>
                <a:t>@</a:t>
              </a:r>
            </a:p>
            <a:p>
              <a:pPr marL="12700" marR="40005">
                <a:lnSpc>
                  <a:spcPct val="100000"/>
                </a:lnSpc>
              </a:pPr>
              <a:r>
                <a:rPr lang="en-CA" sz="1400" spc="20">
                  <a:solidFill>
                    <a:srgbClr val="929292"/>
                  </a:solidFill>
                  <a:latin typeface="+mj-lt"/>
                  <a:cs typeface="Tahoma"/>
                </a:rPr>
                <a:t>polytechnique.edu</a:t>
              </a:r>
              <a:endParaRPr sz="1400">
                <a:latin typeface="+mj-lt"/>
                <a:cs typeface="Tahoma"/>
              </a:endParaRPr>
            </a:p>
          </p:txBody>
        </p:sp>
        <p:sp>
          <p:nvSpPr>
            <p:cNvPr id="13" name="object 11">
              <a:extLst>
                <a:ext uri="{FF2B5EF4-FFF2-40B4-BE49-F238E27FC236}">
                  <a16:creationId xmlns:a16="http://schemas.microsoft.com/office/drawing/2014/main" id="{E39137A3-96D2-9C0F-C9C1-82D0AAF72020}"/>
                </a:ext>
              </a:extLst>
            </p:cNvPr>
            <p:cNvSpPr txBox="1"/>
            <p:nvPr/>
          </p:nvSpPr>
          <p:spPr>
            <a:xfrm>
              <a:off x="1632017" y="2074925"/>
              <a:ext cx="3016183" cy="875240"/>
            </a:xfrm>
            <a:prstGeom prst="rect">
              <a:avLst/>
            </a:prstGeom>
          </p:spPr>
          <p:txBody>
            <a:bodyPr vert="horz" wrap="square" lIns="0" tIns="13335" rIns="0" bIns="0" rtlCol="0">
              <a:spAutoFit/>
            </a:bodyPr>
            <a:lstStyle/>
            <a:p>
              <a:pPr marL="12700">
                <a:lnSpc>
                  <a:spcPct val="100000"/>
                </a:lnSpc>
                <a:spcBef>
                  <a:spcPts val="105"/>
                </a:spcBef>
              </a:pPr>
              <a:r>
                <a:rPr lang="en-US" sz="1400" b="1" spc="55">
                  <a:solidFill>
                    <a:srgbClr val="21759E"/>
                  </a:solidFill>
                  <a:latin typeface="+mj-lt"/>
                  <a:cs typeface="Tahoma"/>
                </a:rPr>
                <a:t>Thomas Philipp SCHNEIDER</a:t>
              </a:r>
              <a:endParaRPr sz="1400">
                <a:latin typeface="+mj-lt"/>
                <a:cs typeface="Tahoma"/>
              </a:endParaRPr>
            </a:p>
            <a:p>
              <a:pPr marL="12700">
                <a:lnSpc>
                  <a:spcPct val="100000"/>
                </a:lnSpc>
              </a:pPr>
              <a:r>
                <a:rPr lang="en-US" sz="1400" spc="35">
                  <a:latin typeface="+mj-lt"/>
                  <a:cs typeface="Tahoma"/>
                </a:rPr>
                <a:t>DSB-Student @X-HEC</a:t>
              </a:r>
              <a:endParaRPr sz="1400">
                <a:latin typeface="+mj-lt"/>
                <a:cs typeface="Tahoma"/>
              </a:endParaRPr>
            </a:p>
            <a:p>
              <a:pPr marL="12700">
                <a:lnSpc>
                  <a:spcPct val="100000"/>
                </a:lnSpc>
              </a:pPr>
              <a:r>
                <a:rPr lang="en-CA" sz="1400" spc="-10">
                  <a:solidFill>
                    <a:srgbClr val="929292"/>
                  </a:solidFill>
                  <a:latin typeface="+mj-lt"/>
                  <a:cs typeface="Tahoma"/>
                </a:rPr>
                <a:t>thomas-</a:t>
              </a:r>
              <a:r>
                <a:rPr lang="en-CA" sz="1400" spc="-10" err="1">
                  <a:solidFill>
                    <a:srgbClr val="929292"/>
                  </a:solidFill>
                  <a:latin typeface="+mj-lt"/>
                  <a:cs typeface="Tahoma"/>
                </a:rPr>
                <a:t>philipp.Schneider</a:t>
              </a:r>
              <a:r>
                <a:rPr lang="en-CA" sz="1400" spc="-10">
                  <a:solidFill>
                    <a:srgbClr val="929292"/>
                  </a:solidFill>
                  <a:latin typeface="+mj-lt"/>
                  <a:cs typeface="Tahoma"/>
                </a:rPr>
                <a:t>@</a:t>
              </a:r>
            </a:p>
            <a:p>
              <a:pPr marL="12700">
                <a:lnSpc>
                  <a:spcPct val="100000"/>
                </a:lnSpc>
              </a:pPr>
              <a:r>
                <a:rPr lang="en-CA" sz="1400" spc="-10">
                  <a:solidFill>
                    <a:srgbClr val="929292"/>
                  </a:solidFill>
                  <a:latin typeface="+mj-lt"/>
                  <a:cs typeface="Tahoma"/>
                </a:rPr>
                <a:t>polytechnique.edu</a:t>
              </a:r>
              <a:endParaRPr lang="en-CA" sz="1400">
                <a:latin typeface="+mj-lt"/>
                <a:cs typeface="Tahoma"/>
              </a:endParaRPr>
            </a:p>
          </p:txBody>
        </p:sp>
        <p:pic>
          <p:nvPicPr>
            <p:cNvPr id="14" name="object 12">
              <a:extLst>
                <a:ext uri="{FF2B5EF4-FFF2-40B4-BE49-F238E27FC236}">
                  <a16:creationId xmlns:a16="http://schemas.microsoft.com/office/drawing/2014/main" id="{45CA3086-AD7B-3E22-6660-BFFCD3D0182C}"/>
                </a:ext>
              </a:extLst>
            </p:cNvPr>
            <p:cNvPicPr/>
            <p:nvPr/>
          </p:nvPicPr>
          <p:blipFill rotWithShape="1">
            <a:blip r:embed="rId2">
              <a:extLst>
                <a:ext uri="{28A0092B-C50C-407E-A947-70E740481C1C}">
                  <a14:useLocalDpi xmlns:a14="http://schemas.microsoft.com/office/drawing/2010/main" val="0"/>
                </a:ext>
              </a:extLst>
            </a:blip>
            <a:srcRect t="5462" b="27871"/>
            <a:stretch/>
          </p:blipFill>
          <p:spPr>
            <a:xfrm>
              <a:off x="65141" y="1894123"/>
              <a:ext cx="1440000" cy="1440000"/>
            </a:xfrm>
            <a:prstGeom prst="ellipse">
              <a:avLst/>
            </a:prstGeom>
          </p:spPr>
        </p:pic>
        <p:sp>
          <p:nvSpPr>
            <p:cNvPr id="15" name="object 11">
              <a:extLst>
                <a:ext uri="{FF2B5EF4-FFF2-40B4-BE49-F238E27FC236}">
                  <a16:creationId xmlns:a16="http://schemas.microsoft.com/office/drawing/2014/main" id="{321F959B-92CE-7FC8-4918-845E6102DA81}"/>
                </a:ext>
              </a:extLst>
            </p:cNvPr>
            <p:cNvSpPr txBox="1"/>
            <p:nvPr/>
          </p:nvSpPr>
          <p:spPr>
            <a:xfrm>
              <a:off x="1632017" y="4226735"/>
              <a:ext cx="2628326" cy="875240"/>
            </a:xfrm>
            <a:prstGeom prst="rect">
              <a:avLst/>
            </a:prstGeom>
          </p:spPr>
          <p:txBody>
            <a:bodyPr vert="horz" wrap="square" lIns="0" tIns="13335" rIns="0" bIns="0" rtlCol="0">
              <a:spAutoFit/>
            </a:bodyPr>
            <a:lstStyle/>
            <a:p>
              <a:pPr marL="12700">
                <a:lnSpc>
                  <a:spcPct val="100000"/>
                </a:lnSpc>
              </a:pPr>
              <a:r>
                <a:rPr lang="en-CA" sz="1400" b="1" spc="55">
                  <a:solidFill>
                    <a:srgbClr val="21759E"/>
                  </a:solidFill>
                  <a:latin typeface="+mj-lt"/>
                  <a:cs typeface="Tahoma"/>
                </a:rPr>
                <a:t>Guillaume D'HÉROUVILLE​</a:t>
              </a:r>
            </a:p>
            <a:p>
              <a:pPr marL="12700">
                <a:lnSpc>
                  <a:spcPct val="100000"/>
                </a:lnSpc>
              </a:pPr>
              <a:r>
                <a:rPr lang="en-US" sz="1400" spc="35">
                  <a:latin typeface="+mj-lt"/>
                  <a:cs typeface="Tahoma"/>
                </a:rPr>
                <a:t>DSB-Student @X-HEC</a:t>
              </a:r>
              <a:endParaRPr lang="en-US" sz="1400">
                <a:latin typeface="+mj-lt"/>
                <a:cs typeface="Tahoma"/>
              </a:endParaRPr>
            </a:p>
            <a:p>
              <a:pPr marL="12700">
                <a:lnSpc>
                  <a:spcPct val="100000"/>
                </a:lnSpc>
              </a:pPr>
              <a:r>
                <a:rPr lang="en-CA" sz="1400" spc="-10">
                  <a:solidFill>
                    <a:srgbClr val="929292"/>
                  </a:solidFill>
                  <a:latin typeface="+mj-lt"/>
                  <a:cs typeface="Tahoma"/>
                </a:rPr>
                <a:t>guillaume.dherouville.2022@</a:t>
              </a:r>
            </a:p>
            <a:p>
              <a:pPr marL="12700">
                <a:lnSpc>
                  <a:spcPct val="100000"/>
                </a:lnSpc>
              </a:pPr>
              <a:r>
                <a:rPr lang="en-CA" sz="1400" spc="-10">
                  <a:solidFill>
                    <a:srgbClr val="929292"/>
                  </a:solidFill>
                  <a:latin typeface="+mj-lt"/>
                  <a:cs typeface="Tahoma"/>
                </a:rPr>
                <a:t>polytechnique.edu</a:t>
              </a:r>
              <a:endParaRPr sz="1400">
                <a:latin typeface="+mj-lt"/>
                <a:cs typeface="Tahoma"/>
              </a:endParaRPr>
            </a:p>
          </p:txBody>
        </p:sp>
        <p:pic>
          <p:nvPicPr>
            <p:cNvPr id="16" name="Picture 2" descr="Profile photo of Guillaume d&amp;#39;Hérouville">
              <a:extLst>
                <a:ext uri="{FF2B5EF4-FFF2-40B4-BE49-F238E27FC236}">
                  <a16:creationId xmlns:a16="http://schemas.microsoft.com/office/drawing/2014/main" id="{A25907AA-9C9B-2D15-9F7E-E8D883D36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1" y="3944355"/>
              <a:ext cx="1440000"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B6C3BAF-D953-FF07-08AF-12087228C3B8}"/>
                </a:ext>
              </a:extLst>
            </p:cNvPr>
            <p:cNvPicPr>
              <a:picLocks noChangeAspect="1"/>
            </p:cNvPicPr>
            <p:nvPr/>
          </p:nvPicPr>
          <p:blipFill rotWithShape="1">
            <a:blip r:embed="rId4"/>
            <a:srcRect l="17547" t="9161" r="12553" b="18684"/>
            <a:stretch/>
          </p:blipFill>
          <p:spPr>
            <a:xfrm>
              <a:off x="4419600" y="1889737"/>
              <a:ext cx="1440000" cy="1477560"/>
            </a:xfrm>
            <a:prstGeom prst="ellipse">
              <a:avLst/>
            </a:prstGeom>
          </p:spPr>
        </p:pic>
        <p:pic>
          <p:nvPicPr>
            <p:cNvPr id="18" name="Picture 6" descr="Profile photo of Kaan Çaylan">
              <a:extLst>
                <a:ext uri="{FF2B5EF4-FFF2-40B4-BE49-F238E27FC236}">
                  <a16:creationId xmlns:a16="http://schemas.microsoft.com/office/drawing/2014/main" id="{9AF93C7D-16CC-095C-F252-17B47BF316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5" t="23620" r="7355" b="1"/>
            <a:stretch/>
          </p:blipFill>
          <p:spPr bwMode="auto">
            <a:xfrm>
              <a:off x="4419600" y="3944355"/>
              <a:ext cx="1440000"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8" descr="Profile photo of Harshit Shangari">
              <a:extLst>
                <a:ext uri="{FF2B5EF4-FFF2-40B4-BE49-F238E27FC236}">
                  <a16:creationId xmlns:a16="http://schemas.microsoft.com/office/drawing/2014/main" id="{982DE195-7238-B158-1713-ED289BE82E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312" t="14916" r="14118" b="39514"/>
            <a:stretch/>
          </p:blipFill>
          <p:spPr bwMode="auto">
            <a:xfrm>
              <a:off x="7987442" y="1889737"/>
              <a:ext cx="1440000"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20" name="Picture 10" descr="Profile photo of Rehan Ibrahim">
              <a:extLst>
                <a:ext uri="{FF2B5EF4-FFF2-40B4-BE49-F238E27FC236}">
                  <a16:creationId xmlns:a16="http://schemas.microsoft.com/office/drawing/2014/main" id="{E593BF05-F1E2-BFB7-E5E0-892A9E1E41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93" t="9232" r="20481" b="32744"/>
            <a:stretch/>
          </p:blipFill>
          <p:spPr bwMode="auto">
            <a:xfrm>
              <a:off x="7982533" y="3942367"/>
              <a:ext cx="1440000" cy="14400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00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F5CD16-2CFF-9F62-9DE6-417F51129981}"/>
              </a:ext>
            </a:extLst>
          </p:cNvPr>
          <p:cNvSpPr>
            <a:spLocks noGrp="1"/>
          </p:cNvSpPr>
          <p:nvPr>
            <p:ph type="body" idx="1"/>
          </p:nvPr>
        </p:nvSpPr>
        <p:spPr>
          <a:xfrm>
            <a:off x="1013320" y="2720594"/>
            <a:ext cx="10172065" cy="430887"/>
          </a:xfrm>
        </p:spPr>
        <p:txBody>
          <a:bodyPr/>
          <a:lstStyle/>
          <a:p>
            <a:pPr algn="l" rtl="0"/>
            <a:endParaRPr lang="en-US" sz="2800" kern="1200">
              <a:solidFill>
                <a:srgbClr val="0070AD"/>
              </a:solidFill>
              <a:latin typeface="Tahoma"/>
              <a:ea typeface="Tahoma"/>
              <a:cs typeface="Tahoma"/>
            </a:endParaRPr>
          </a:p>
        </p:txBody>
      </p:sp>
      <p:sp>
        <p:nvSpPr>
          <p:cNvPr id="4" name="Footer Placeholder 3">
            <a:extLst>
              <a:ext uri="{FF2B5EF4-FFF2-40B4-BE49-F238E27FC236}">
                <a16:creationId xmlns:a16="http://schemas.microsoft.com/office/drawing/2014/main" id="{F982E94B-351F-24AA-94C0-A2C3CC78EDAE}"/>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267CBA6A-3C8A-DB82-4FBC-8588D3F0BB95}"/>
              </a:ext>
            </a:extLst>
          </p:cNvPr>
          <p:cNvSpPr>
            <a:spLocks noGrp="1"/>
          </p:cNvSpPr>
          <p:nvPr>
            <p:ph type="sldNum" sz="quarter" idx="7"/>
          </p:nvPr>
        </p:nvSpPr>
        <p:spPr>
          <a:xfrm>
            <a:off x="9800463" y="6653579"/>
            <a:ext cx="2167890"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20</a:t>
            </a:fld>
            <a:endParaRPr spc="25"/>
          </a:p>
        </p:txBody>
      </p:sp>
      <p:sp>
        <p:nvSpPr>
          <p:cNvPr id="7" name="Title 1">
            <a:extLst>
              <a:ext uri="{FF2B5EF4-FFF2-40B4-BE49-F238E27FC236}">
                <a16:creationId xmlns:a16="http://schemas.microsoft.com/office/drawing/2014/main" id="{6AF7AD3B-3539-E49A-921E-C8D0FF234BEB}"/>
              </a:ext>
            </a:extLst>
          </p:cNvPr>
          <p:cNvSpPr txBox="1">
            <a:spLocks/>
          </p:cNvSpPr>
          <p:nvPr/>
        </p:nvSpPr>
        <p:spPr>
          <a:xfrm>
            <a:off x="3156359" y="645020"/>
            <a:ext cx="6516020" cy="430887"/>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r>
              <a:rPr lang="en-US">
                <a:solidFill>
                  <a:srgbClr val="0070AD"/>
                </a:solidFill>
                <a:ea typeface="Tahoma"/>
              </a:rPr>
              <a:t>Another Perspective: Top2Vec approach</a:t>
            </a:r>
          </a:p>
        </p:txBody>
      </p:sp>
      <p:pic>
        <p:nvPicPr>
          <p:cNvPr id="9" name="Graphic 5">
            <a:extLst>
              <a:ext uri="{FF2B5EF4-FFF2-40B4-BE49-F238E27FC236}">
                <a16:creationId xmlns:a16="http://schemas.microsoft.com/office/drawing/2014/main" id="{95E6D099-02B4-8AA7-E78F-471A3BD349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19962" y="3862908"/>
            <a:ext cx="4505323" cy="2797609"/>
          </a:xfrm>
          <a:prstGeom prst="rect">
            <a:avLst/>
          </a:prstGeom>
        </p:spPr>
      </p:pic>
      <p:pic>
        <p:nvPicPr>
          <p:cNvPr id="11" name="Picture 7" descr="Chart, map, scatter chart&#10;&#10;Description automatically generated">
            <a:extLst>
              <a:ext uri="{FF2B5EF4-FFF2-40B4-BE49-F238E27FC236}">
                <a16:creationId xmlns:a16="http://schemas.microsoft.com/office/drawing/2014/main" id="{1DF06FF0-C83C-EF03-9993-618ADB7A9890}"/>
              </a:ext>
            </a:extLst>
          </p:cNvPr>
          <p:cNvPicPr>
            <a:picLocks noChangeAspect="1"/>
          </p:cNvPicPr>
          <p:nvPr/>
        </p:nvPicPr>
        <p:blipFill>
          <a:blip r:embed="rId4"/>
          <a:stretch>
            <a:fillRect/>
          </a:stretch>
        </p:blipFill>
        <p:spPr>
          <a:xfrm>
            <a:off x="6760370" y="1114538"/>
            <a:ext cx="4088605" cy="3081113"/>
          </a:xfrm>
          <a:prstGeom prst="rect">
            <a:avLst/>
          </a:prstGeom>
        </p:spPr>
      </p:pic>
      <p:pic>
        <p:nvPicPr>
          <p:cNvPr id="13" name="Graphic 8">
            <a:extLst>
              <a:ext uri="{FF2B5EF4-FFF2-40B4-BE49-F238E27FC236}">
                <a16:creationId xmlns:a16="http://schemas.microsoft.com/office/drawing/2014/main" id="{3A51F548-680E-3438-6BBC-D8CD02DC7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900" y="1269206"/>
            <a:ext cx="3850478" cy="2878928"/>
          </a:xfrm>
          <a:prstGeom prst="rect">
            <a:avLst/>
          </a:prstGeom>
        </p:spPr>
      </p:pic>
      <p:pic>
        <p:nvPicPr>
          <p:cNvPr id="15" name="Graphic 9">
            <a:extLst>
              <a:ext uri="{FF2B5EF4-FFF2-40B4-BE49-F238E27FC236}">
                <a16:creationId xmlns:a16="http://schemas.microsoft.com/office/drawing/2014/main" id="{1CE46A6E-FD40-EFCF-8423-E1BB28B662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2526" y="4036397"/>
            <a:ext cx="4171948" cy="2559483"/>
          </a:xfrm>
          <a:prstGeom prst="rect">
            <a:avLst/>
          </a:prstGeom>
        </p:spPr>
      </p:pic>
      <p:pic>
        <p:nvPicPr>
          <p:cNvPr id="17" name="Graphic 10" descr="Line arrow: Straight with solid fill">
            <a:extLst>
              <a:ext uri="{FF2B5EF4-FFF2-40B4-BE49-F238E27FC236}">
                <a16:creationId xmlns:a16="http://schemas.microsoft.com/office/drawing/2014/main" id="{95459FFC-38D5-8645-0039-33EBA9712A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055519" y="2043113"/>
            <a:ext cx="914400" cy="914400"/>
          </a:xfrm>
          <a:prstGeom prst="rect">
            <a:avLst/>
          </a:prstGeom>
        </p:spPr>
      </p:pic>
      <p:pic>
        <p:nvPicPr>
          <p:cNvPr id="19" name="Graphic 18" descr="Line arrow: Straight with solid fill">
            <a:extLst>
              <a:ext uri="{FF2B5EF4-FFF2-40B4-BE49-F238E27FC236}">
                <a16:creationId xmlns:a16="http://schemas.microsoft.com/office/drawing/2014/main" id="{C9CE740A-1E2E-77F8-F7DE-CE06E9074F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0737" y="5055393"/>
            <a:ext cx="914400" cy="914400"/>
          </a:xfrm>
          <a:prstGeom prst="rect">
            <a:avLst/>
          </a:prstGeom>
        </p:spPr>
      </p:pic>
      <p:pic>
        <p:nvPicPr>
          <p:cNvPr id="21" name="Graphic 20" descr="Line arrow: Straight with solid fill">
            <a:extLst>
              <a:ext uri="{FF2B5EF4-FFF2-40B4-BE49-F238E27FC236}">
                <a16:creationId xmlns:a16="http://schemas.microsoft.com/office/drawing/2014/main" id="{9FA3E839-25C1-2F32-5D4E-830EAF7E17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9222581" y="3424237"/>
            <a:ext cx="914400" cy="914400"/>
          </a:xfrm>
          <a:prstGeom prst="rect">
            <a:avLst/>
          </a:prstGeom>
        </p:spPr>
      </p:pic>
    </p:spTree>
    <p:extLst>
      <p:ext uri="{BB962C8B-B14F-4D97-AF65-F5344CB8AC3E}">
        <p14:creationId xmlns:p14="http://schemas.microsoft.com/office/powerpoint/2010/main" val="45756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24B51F-AF2C-DFDA-C103-6FED8FC27872}"/>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4015560-E23A-E71E-9DDB-922D44726312}"/>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47DB7BFB-7477-C3DE-1195-1449C810EC5A}"/>
              </a:ext>
            </a:extLst>
          </p:cNvPr>
          <p:cNvSpPr>
            <a:spLocks noGrp="1"/>
          </p:cNvSpPr>
          <p:nvPr>
            <p:ph type="sldNum" sz="quarter" idx="7"/>
          </p:nvPr>
        </p:nvSpPr>
        <p:spPr>
          <a:xfrm>
            <a:off x="9786856" y="6639972"/>
            <a:ext cx="2181497"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21</a:t>
            </a:fld>
            <a:endParaRPr spc="25"/>
          </a:p>
        </p:txBody>
      </p:sp>
      <p:sp>
        <p:nvSpPr>
          <p:cNvPr id="7" name="Title 1">
            <a:extLst>
              <a:ext uri="{FF2B5EF4-FFF2-40B4-BE49-F238E27FC236}">
                <a16:creationId xmlns:a16="http://schemas.microsoft.com/office/drawing/2014/main" id="{9B1527DF-E401-FE01-7897-2F67DA791981}"/>
              </a:ext>
            </a:extLst>
          </p:cNvPr>
          <p:cNvSpPr>
            <a:spLocks noGrp="1"/>
          </p:cNvSpPr>
          <p:nvPr>
            <p:ph type="title"/>
          </p:nvPr>
        </p:nvSpPr>
        <p:spPr>
          <a:xfrm>
            <a:off x="4045902" y="742236"/>
            <a:ext cx="4100194" cy="430887"/>
          </a:xfrm>
        </p:spPr>
        <p:txBody>
          <a:bodyPr wrap="square" lIns="0" tIns="0" rIns="0" bIns="0" anchor="t">
            <a:spAutoFit/>
          </a:bodyPr>
          <a:lstStyle/>
          <a:p>
            <a:r>
              <a:rPr lang="en-US">
                <a:solidFill>
                  <a:srgbClr val="0070AD"/>
                </a:solidFill>
                <a:ea typeface="Tahoma"/>
              </a:rPr>
              <a:t>Process Flow and Results</a:t>
            </a:r>
          </a:p>
        </p:txBody>
      </p:sp>
      <p:pic>
        <p:nvPicPr>
          <p:cNvPr id="9" name="Picture 7" descr="Diagram&#10;&#10;Description automatically generated">
            <a:extLst>
              <a:ext uri="{FF2B5EF4-FFF2-40B4-BE49-F238E27FC236}">
                <a16:creationId xmlns:a16="http://schemas.microsoft.com/office/drawing/2014/main" id="{5D61F428-4FC4-AA18-BF52-503B9BB103F8}"/>
              </a:ext>
            </a:extLst>
          </p:cNvPr>
          <p:cNvPicPr>
            <a:picLocks noChangeAspect="1"/>
          </p:cNvPicPr>
          <p:nvPr/>
        </p:nvPicPr>
        <p:blipFill>
          <a:blip r:embed="rId2"/>
          <a:stretch>
            <a:fillRect/>
          </a:stretch>
        </p:blipFill>
        <p:spPr>
          <a:xfrm>
            <a:off x="140494" y="1609954"/>
            <a:ext cx="11744324" cy="1625936"/>
          </a:xfrm>
          <a:prstGeom prst="rect">
            <a:avLst/>
          </a:prstGeom>
        </p:spPr>
      </p:pic>
      <p:pic>
        <p:nvPicPr>
          <p:cNvPr id="11" name="Picture 8" descr="Text&#10;&#10;Description automatically generated">
            <a:extLst>
              <a:ext uri="{FF2B5EF4-FFF2-40B4-BE49-F238E27FC236}">
                <a16:creationId xmlns:a16="http://schemas.microsoft.com/office/drawing/2014/main" id="{B8E60B27-F737-BC8C-EBD9-6A351B93E0CE}"/>
              </a:ext>
            </a:extLst>
          </p:cNvPr>
          <p:cNvPicPr>
            <a:picLocks noChangeAspect="1"/>
          </p:cNvPicPr>
          <p:nvPr/>
        </p:nvPicPr>
        <p:blipFill>
          <a:blip r:embed="rId3"/>
          <a:stretch>
            <a:fillRect/>
          </a:stretch>
        </p:blipFill>
        <p:spPr>
          <a:xfrm>
            <a:off x="7105650" y="3175719"/>
            <a:ext cx="4779168" cy="1459061"/>
          </a:xfrm>
          <a:prstGeom prst="rect">
            <a:avLst/>
          </a:prstGeom>
        </p:spPr>
      </p:pic>
      <p:pic>
        <p:nvPicPr>
          <p:cNvPr id="13" name="Picture 6" descr="Text&#10;&#10;Description automatically generated">
            <a:extLst>
              <a:ext uri="{FF2B5EF4-FFF2-40B4-BE49-F238E27FC236}">
                <a16:creationId xmlns:a16="http://schemas.microsoft.com/office/drawing/2014/main" id="{ADC79D4B-AD8F-2CAD-7357-0AAC162331A4}"/>
              </a:ext>
            </a:extLst>
          </p:cNvPr>
          <p:cNvPicPr>
            <a:picLocks noChangeAspect="1"/>
          </p:cNvPicPr>
          <p:nvPr/>
        </p:nvPicPr>
        <p:blipFill>
          <a:blip r:embed="rId4"/>
          <a:stretch>
            <a:fillRect/>
          </a:stretch>
        </p:blipFill>
        <p:spPr>
          <a:xfrm>
            <a:off x="7110232" y="4959088"/>
            <a:ext cx="4782354" cy="1462414"/>
          </a:xfrm>
          <a:prstGeom prst="rect">
            <a:avLst/>
          </a:prstGeom>
        </p:spPr>
      </p:pic>
      <p:pic>
        <p:nvPicPr>
          <p:cNvPr id="15" name="Picture 9" descr="Text&#10;&#10;Description automatically generated">
            <a:extLst>
              <a:ext uri="{FF2B5EF4-FFF2-40B4-BE49-F238E27FC236}">
                <a16:creationId xmlns:a16="http://schemas.microsoft.com/office/drawing/2014/main" id="{D52CADBB-CFF9-337E-567A-1592D6ACD6D2}"/>
              </a:ext>
            </a:extLst>
          </p:cNvPr>
          <p:cNvPicPr>
            <a:picLocks noChangeAspect="1"/>
          </p:cNvPicPr>
          <p:nvPr/>
        </p:nvPicPr>
        <p:blipFill>
          <a:blip r:embed="rId5"/>
          <a:stretch>
            <a:fillRect/>
          </a:stretch>
        </p:blipFill>
        <p:spPr>
          <a:xfrm>
            <a:off x="538766" y="3428754"/>
            <a:ext cx="6005847" cy="2973362"/>
          </a:xfrm>
          <a:prstGeom prst="rect">
            <a:avLst/>
          </a:prstGeom>
        </p:spPr>
      </p:pic>
    </p:spTree>
    <p:extLst>
      <p:ext uri="{BB962C8B-B14F-4D97-AF65-F5344CB8AC3E}">
        <p14:creationId xmlns:p14="http://schemas.microsoft.com/office/powerpoint/2010/main" val="60970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6EB1E1-0DB9-2E0C-5F8B-17235BC5682C}"/>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41CE5805-A42E-59E8-8556-3AAF19296203}"/>
              </a:ext>
            </a:extLst>
          </p:cNvPr>
          <p:cNvSpPr>
            <a:spLocks noGrp="1"/>
          </p:cNvSpPr>
          <p:nvPr>
            <p:ph type="sldNum" sz="quarter" idx="7"/>
          </p:nvPr>
        </p:nvSpPr>
        <p:spPr>
          <a:xfrm>
            <a:off x="9725384" y="6639972"/>
            <a:ext cx="2242969"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22</a:t>
            </a:fld>
            <a:endParaRPr spc="25"/>
          </a:p>
        </p:txBody>
      </p:sp>
      <p:pic>
        <p:nvPicPr>
          <p:cNvPr id="6" name="object 3">
            <a:extLst>
              <a:ext uri="{FF2B5EF4-FFF2-40B4-BE49-F238E27FC236}">
                <a16:creationId xmlns:a16="http://schemas.microsoft.com/office/drawing/2014/main" id="{72341930-ECE4-EAC9-C6A2-76484B01639E}"/>
              </a:ext>
            </a:extLst>
          </p:cNvPr>
          <p:cNvPicPr/>
          <p:nvPr/>
        </p:nvPicPr>
        <p:blipFill>
          <a:blip r:embed="rId2" cstate="print"/>
          <a:stretch>
            <a:fillRect/>
          </a:stretch>
        </p:blipFill>
        <p:spPr>
          <a:xfrm>
            <a:off x="0" y="1447800"/>
            <a:ext cx="3125723" cy="4760976"/>
          </a:xfrm>
          <a:prstGeom prst="rect">
            <a:avLst/>
          </a:prstGeom>
        </p:spPr>
      </p:pic>
      <p:grpSp>
        <p:nvGrpSpPr>
          <p:cNvPr id="10" name="Group 9">
            <a:extLst>
              <a:ext uri="{FF2B5EF4-FFF2-40B4-BE49-F238E27FC236}">
                <a16:creationId xmlns:a16="http://schemas.microsoft.com/office/drawing/2014/main" id="{CD8B165D-1EBD-AEC7-5891-18DCFDFA9DF8}"/>
              </a:ext>
            </a:extLst>
          </p:cNvPr>
          <p:cNvGrpSpPr/>
          <p:nvPr/>
        </p:nvGrpSpPr>
        <p:grpSpPr>
          <a:xfrm>
            <a:off x="3276600" y="2371479"/>
            <a:ext cx="7792212" cy="2523768"/>
            <a:chOff x="3581400" y="2237276"/>
            <a:chExt cx="7792212" cy="2523768"/>
          </a:xfrm>
        </p:grpSpPr>
        <p:sp>
          <p:nvSpPr>
            <p:cNvPr id="7" name="object 4">
              <a:extLst>
                <a:ext uri="{FF2B5EF4-FFF2-40B4-BE49-F238E27FC236}">
                  <a16:creationId xmlns:a16="http://schemas.microsoft.com/office/drawing/2014/main" id="{B8BE22C4-1C3D-2C82-8131-4E783B4599BB}"/>
                </a:ext>
              </a:extLst>
            </p:cNvPr>
            <p:cNvSpPr txBox="1"/>
            <p:nvPr/>
          </p:nvSpPr>
          <p:spPr>
            <a:xfrm>
              <a:off x="3581400" y="2521970"/>
              <a:ext cx="4038600" cy="2239074"/>
            </a:xfrm>
            <a:prstGeom prst="rect">
              <a:avLst/>
            </a:prstGeom>
          </p:spPr>
          <p:txBody>
            <a:bodyPr vert="horz" wrap="square" lIns="0" tIns="12700" rIns="0" bIns="0" rtlCol="0" anchor="t">
              <a:spAutoFit/>
            </a:bodyPr>
            <a:lstStyle/>
            <a:p>
              <a:pPr marL="355600" indent="-342900">
                <a:spcBef>
                  <a:spcPts val="100"/>
                </a:spcBef>
                <a:buAutoNum type="arabicPeriod"/>
                <a:tabLst>
                  <a:tab pos="354965" algn="l"/>
                  <a:tab pos="355600" algn="l"/>
                </a:tabLst>
              </a:pPr>
              <a:r>
                <a:rPr lang="en-CA" spc="25">
                  <a:solidFill>
                    <a:srgbClr val="7E7E7E"/>
                  </a:solidFill>
                  <a:ea typeface="+mn-lt"/>
                  <a:cs typeface="+mn-lt"/>
                </a:rPr>
                <a:t>Executive summary</a:t>
              </a:r>
            </a:p>
            <a:p>
              <a:pPr marL="355600" indent="-342900">
                <a:spcBef>
                  <a:spcPts val="100"/>
                </a:spcBef>
                <a:buAutoNum type="arabicPeriod"/>
                <a:tabLst>
                  <a:tab pos="354965" algn="l"/>
                  <a:tab pos="355600" algn="l"/>
                </a:tabLst>
              </a:pPr>
              <a:endParaRPr lang="en-CA" spc="25">
                <a:solidFill>
                  <a:srgbClr val="7E7E7E"/>
                </a:solidFill>
                <a:ea typeface="+mn-lt"/>
                <a:cs typeface="+mn-lt"/>
              </a:endParaRPr>
            </a:p>
            <a:p>
              <a:pPr marL="355600" indent="-342900">
                <a:lnSpc>
                  <a:spcPct val="100000"/>
                </a:lnSpc>
                <a:spcBef>
                  <a:spcPts val="100"/>
                </a:spcBef>
                <a:buAutoNum type="arabicPeriod"/>
                <a:tabLst>
                  <a:tab pos="354965" algn="l"/>
                  <a:tab pos="355600" algn="l"/>
                </a:tabLst>
              </a:pPr>
              <a:r>
                <a:rPr lang="en-CA" spc="25">
                  <a:solidFill>
                    <a:srgbClr val="7E7E7E"/>
                  </a:solidFill>
                  <a:ea typeface="+mn-lt"/>
                  <a:cs typeface="+mn-lt"/>
                </a:rPr>
                <a:t>Introduction</a:t>
              </a:r>
              <a:endParaRPr lang="en-US" spc="25">
                <a:solidFill>
                  <a:srgbClr val="7E7E7E"/>
                </a:solidFill>
                <a:ea typeface="+mn-lt"/>
                <a:cs typeface="+mn-lt"/>
              </a:endParaRPr>
            </a:p>
            <a:p>
              <a:pPr marL="355600" indent="-342900">
                <a:buAutoNum type="arabicPeriod"/>
                <a:tabLst>
                  <a:tab pos="354965" algn="l"/>
                  <a:tab pos="355600" algn="l"/>
                </a:tabLst>
              </a:pPr>
              <a:endParaRPr lang="en-CA" spc="25">
                <a:solidFill>
                  <a:srgbClr val="7E7E7E"/>
                </a:solidFill>
                <a:ea typeface="+mn-lt"/>
                <a:cs typeface="+mn-lt"/>
              </a:endParaRPr>
            </a:p>
            <a:p>
              <a:pPr marL="355600" indent="-342900">
                <a:buAutoNum type="arabicPeriod"/>
                <a:tabLst>
                  <a:tab pos="354965" algn="l"/>
                  <a:tab pos="355600" algn="l"/>
                </a:tabLst>
              </a:pPr>
              <a:r>
                <a:rPr lang="en-CA" spc="25">
                  <a:solidFill>
                    <a:srgbClr val="7E7E7E"/>
                  </a:solidFill>
                  <a:ea typeface="+mn-lt"/>
                  <a:cs typeface="+mn-lt"/>
                </a:rPr>
                <a:t>Technical Stages</a:t>
              </a:r>
            </a:p>
            <a:p>
              <a:pPr>
                <a:spcBef>
                  <a:spcPts val="40"/>
                </a:spcBef>
                <a:buAutoNum type="arabicPeriod"/>
                <a:tabLst>
                  <a:tab pos="354965" algn="l"/>
                  <a:tab pos="355600" algn="l"/>
                </a:tabLst>
              </a:pPr>
              <a:endParaRPr lang="en-CA" sz="2650">
                <a:solidFill>
                  <a:srgbClr val="000000"/>
                </a:solidFill>
                <a:latin typeface="+mj-lt"/>
                <a:cs typeface="Tahoma"/>
              </a:endParaRPr>
            </a:p>
            <a:p>
              <a:pPr>
                <a:spcBef>
                  <a:spcPts val="40"/>
                </a:spcBef>
                <a:tabLst>
                  <a:tab pos="354965" algn="l"/>
                  <a:tab pos="355600" algn="l"/>
                </a:tabLst>
              </a:pPr>
              <a:endParaRPr sz="2650">
                <a:latin typeface="Tahoma"/>
                <a:cs typeface="Tahoma"/>
              </a:endParaRPr>
            </a:p>
          </p:txBody>
        </p:sp>
        <p:sp>
          <p:nvSpPr>
            <p:cNvPr id="8" name="object 5">
              <a:extLst>
                <a:ext uri="{FF2B5EF4-FFF2-40B4-BE49-F238E27FC236}">
                  <a16:creationId xmlns:a16="http://schemas.microsoft.com/office/drawing/2014/main" id="{3A7582C3-C0ED-F86C-2CE9-2D27AAAE19BC}"/>
                </a:ext>
              </a:extLst>
            </p:cNvPr>
            <p:cNvSpPr txBox="1"/>
            <p:nvPr/>
          </p:nvSpPr>
          <p:spPr>
            <a:xfrm>
              <a:off x="7975727" y="2237276"/>
              <a:ext cx="3397885" cy="1951816"/>
            </a:xfrm>
            <a:prstGeom prst="rect">
              <a:avLst/>
            </a:prstGeom>
          </p:spPr>
          <p:txBody>
            <a:bodyPr vert="horz" wrap="square" lIns="0" tIns="12700" rIns="0" bIns="0" rtlCol="0" anchor="t">
              <a:spAutoFit/>
            </a:bodyPr>
            <a:lstStyle/>
            <a:p>
              <a:pPr marL="355600" indent="-342900">
                <a:spcBef>
                  <a:spcPts val="100"/>
                </a:spcBef>
                <a:buFont typeface="+mj-lt"/>
                <a:buAutoNum type="arabicPeriod" startAt="4"/>
                <a:tabLst>
                  <a:tab pos="354965" algn="l"/>
                  <a:tab pos="355600" algn="l"/>
                </a:tabLst>
              </a:pPr>
              <a:endParaRPr lang="en-CA" spc="20">
                <a:solidFill>
                  <a:srgbClr val="7E7E7E"/>
                </a:solidFill>
                <a:latin typeface="+mj-lt"/>
                <a:cs typeface="Tahoma"/>
              </a:endParaRPr>
            </a:p>
            <a:p>
              <a:pPr marL="355600" indent="-342900">
                <a:buFont typeface="+mj-lt"/>
                <a:buAutoNum type="arabicPeriod" startAt="4"/>
                <a:tabLst>
                  <a:tab pos="354965" algn="l"/>
                  <a:tab pos="355600" algn="l"/>
                </a:tabLst>
              </a:pPr>
              <a:r>
                <a:rPr lang="en-CA" b="1" spc="25">
                  <a:solidFill>
                    <a:srgbClr val="21759E"/>
                  </a:solidFill>
                  <a:ea typeface="+mn-lt"/>
                  <a:cs typeface="+mn-lt"/>
                </a:rPr>
                <a:t>Recommendations</a:t>
              </a:r>
            </a:p>
            <a:p>
              <a:pPr marL="355600" indent="-342900">
                <a:buFont typeface="+mj-lt"/>
                <a:buAutoNum type="arabicPeriod" startAt="4"/>
                <a:tabLst>
                  <a:tab pos="354965" algn="l"/>
                  <a:tab pos="355600" algn="l"/>
                </a:tabLst>
              </a:pPr>
              <a:endParaRPr lang="en-CA" spc="-1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Key Performance Indicators </a:t>
              </a:r>
              <a:endParaRPr lang="en-CA" spc="-10">
                <a:solidFill>
                  <a:srgbClr val="000000"/>
                </a:solidFill>
                <a:ea typeface="+mn-lt"/>
                <a:cs typeface="+mn-lt"/>
              </a:endParaRPr>
            </a:p>
            <a:p>
              <a:pPr marL="355600" indent="-342900">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High level roadmap &amp; estimated operational cost</a:t>
              </a:r>
              <a:endParaRPr lang="en-CA" spc="-10">
                <a:ea typeface="+mn-lt"/>
                <a:cs typeface="+mn-lt"/>
              </a:endParaRPr>
            </a:p>
          </p:txBody>
        </p:sp>
      </p:grpSp>
      <p:sp>
        <p:nvSpPr>
          <p:cNvPr id="9" name="object 2">
            <a:extLst>
              <a:ext uri="{FF2B5EF4-FFF2-40B4-BE49-F238E27FC236}">
                <a16:creationId xmlns:a16="http://schemas.microsoft.com/office/drawing/2014/main" id="{2BFFF67E-E0ED-62EE-5F70-46299D7C4150}"/>
              </a:ext>
            </a:extLst>
          </p:cNvPr>
          <p:cNvSpPr txBox="1">
            <a:spLocks/>
          </p:cNvSpPr>
          <p:nvPr/>
        </p:nvSpPr>
        <p:spPr>
          <a:xfrm>
            <a:off x="5297805" y="519760"/>
            <a:ext cx="1596390" cy="443070"/>
          </a:xfrm>
          <a:prstGeom prst="rect">
            <a:avLst/>
          </a:prstGeom>
        </p:spPr>
        <p:txBody>
          <a:bodyPr vert="horz" wrap="square" lIns="0" tIns="12065" rIns="0" bIns="0" rtlCol="0">
            <a:spAutoFit/>
          </a:bodyPr>
          <a:lstStyle>
            <a:lvl1pPr>
              <a:defRPr sz="2800" b="0" i="0">
                <a:solidFill>
                  <a:schemeClr val="tx1"/>
                </a:solidFill>
                <a:latin typeface="Tahoma"/>
                <a:ea typeface="+mj-ea"/>
                <a:cs typeface="Tahoma"/>
              </a:defRPr>
            </a:lvl1pPr>
          </a:lstStyle>
          <a:p>
            <a:pPr marL="12700" algn="ctr">
              <a:spcBef>
                <a:spcPts val="95"/>
              </a:spcBef>
            </a:pPr>
            <a:r>
              <a:rPr lang="en-CA" kern="0" spc="25">
                <a:latin typeface="+mj-lt"/>
              </a:rPr>
              <a:t>Agen</a:t>
            </a:r>
            <a:r>
              <a:rPr lang="en-CA" kern="0" spc="10">
                <a:latin typeface="+mj-lt"/>
              </a:rPr>
              <a:t>d</a:t>
            </a:r>
            <a:r>
              <a:rPr lang="en-CA" kern="0" spc="-80">
                <a:latin typeface="+mj-lt"/>
              </a:rPr>
              <a:t>a</a:t>
            </a:r>
          </a:p>
        </p:txBody>
      </p:sp>
    </p:spTree>
    <p:extLst>
      <p:ext uri="{BB962C8B-B14F-4D97-AF65-F5344CB8AC3E}">
        <p14:creationId xmlns:p14="http://schemas.microsoft.com/office/powerpoint/2010/main" val="169115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01DF-1D54-ED6A-8559-0D39D957D14B}"/>
              </a:ext>
            </a:extLst>
          </p:cNvPr>
          <p:cNvSpPr>
            <a:spLocks noGrp="1"/>
          </p:cNvSpPr>
          <p:nvPr>
            <p:ph type="title"/>
          </p:nvPr>
        </p:nvSpPr>
        <p:spPr>
          <a:xfrm>
            <a:off x="4072448" y="639503"/>
            <a:ext cx="4134212" cy="430887"/>
          </a:xfrm>
        </p:spPr>
        <p:txBody>
          <a:bodyPr wrap="square" lIns="0" tIns="0" rIns="0" bIns="0" anchor="t">
            <a:spAutoFit/>
          </a:bodyPr>
          <a:lstStyle/>
          <a:p>
            <a:pPr algn="ctr"/>
            <a:r>
              <a:rPr lang="en-US">
                <a:solidFill>
                  <a:schemeClr val="tx2"/>
                </a:solidFill>
                <a:latin typeface="Ubuntu"/>
                <a:ea typeface="Tahoma"/>
              </a:rPr>
              <a:t>Topic Extraction Results</a:t>
            </a:r>
          </a:p>
        </p:txBody>
      </p:sp>
      <p:sp>
        <p:nvSpPr>
          <p:cNvPr id="4" name="Footer Placeholder 3">
            <a:extLst>
              <a:ext uri="{FF2B5EF4-FFF2-40B4-BE49-F238E27FC236}">
                <a16:creationId xmlns:a16="http://schemas.microsoft.com/office/drawing/2014/main" id="{BE0955DC-768B-662B-6BA3-670548FD10D5}"/>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97804556-DAA5-4CCD-E798-C90339F430BF}"/>
              </a:ext>
            </a:extLst>
          </p:cNvPr>
          <p:cNvSpPr>
            <a:spLocks noGrp="1"/>
          </p:cNvSpPr>
          <p:nvPr>
            <p:ph type="sldNum" sz="quarter" idx="7"/>
          </p:nvPr>
        </p:nvSpPr>
        <p:spPr>
          <a:xfrm>
            <a:off x="9807267" y="6639972"/>
            <a:ext cx="2161086"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23</a:t>
            </a:fld>
            <a:endParaRPr spc="25"/>
          </a:p>
        </p:txBody>
      </p:sp>
      <p:grpSp>
        <p:nvGrpSpPr>
          <p:cNvPr id="9" name="Group 8">
            <a:extLst>
              <a:ext uri="{FF2B5EF4-FFF2-40B4-BE49-F238E27FC236}">
                <a16:creationId xmlns:a16="http://schemas.microsoft.com/office/drawing/2014/main" id="{C6A381D6-CA35-CC36-E2D1-73F46DEF2300}"/>
              </a:ext>
            </a:extLst>
          </p:cNvPr>
          <p:cNvGrpSpPr/>
          <p:nvPr/>
        </p:nvGrpSpPr>
        <p:grpSpPr>
          <a:xfrm>
            <a:off x="793558" y="1625702"/>
            <a:ext cx="10604891" cy="4368553"/>
            <a:chOff x="2828" y="1927585"/>
            <a:chExt cx="10604891" cy="4368553"/>
          </a:xfrm>
        </p:grpSpPr>
        <p:pic>
          <p:nvPicPr>
            <p:cNvPr id="7" name="Picture 7" descr="Chart&#10;&#10;Description automatically generated">
              <a:extLst>
                <a:ext uri="{FF2B5EF4-FFF2-40B4-BE49-F238E27FC236}">
                  <a16:creationId xmlns:a16="http://schemas.microsoft.com/office/drawing/2014/main" id="{D413D017-7EEC-16CB-5878-C75F9AADD6E7}"/>
                </a:ext>
              </a:extLst>
            </p:cNvPr>
            <p:cNvPicPr>
              <a:picLocks noChangeAspect="1"/>
            </p:cNvPicPr>
            <p:nvPr/>
          </p:nvPicPr>
          <p:blipFill rotWithShape="1">
            <a:blip r:embed="rId2"/>
            <a:srcRect l="40525" r="16472" b="14419"/>
            <a:stretch/>
          </p:blipFill>
          <p:spPr>
            <a:xfrm>
              <a:off x="2828" y="1927585"/>
              <a:ext cx="3508381" cy="4368553"/>
            </a:xfrm>
            <a:prstGeom prst="rect">
              <a:avLst/>
            </a:prstGeom>
          </p:spPr>
        </p:pic>
        <p:pic>
          <p:nvPicPr>
            <p:cNvPr id="6" name="Picture 6" descr="Chart&#10;&#10;Description automatically generated">
              <a:extLst>
                <a:ext uri="{FF2B5EF4-FFF2-40B4-BE49-F238E27FC236}">
                  <a16:creationId xmlns:a16="http://schemas.microsoft.com/office/drawing/2014/main" id="{20AD4548-08B5-D8EA-33E0-618F113D9EBF}"/>
                </a:ext>
              </a:extLst>
            </p:cNvPr>
            <p:cNvPicPr>
              <a:picLocks noChangeAspect="1"/>
            </p:cNvPicPr>
            <p:nvPr/>
          </p:nvPicPr>
          <p:blipFill rotWithShape="1">
            <a:blip r:embed="rId3"/>
            <a:srcRect l="39919" r="16704" b="14419"/>
            <a:stretch/>
          </p:blipFill>
          <p:spPr>
            <a:xfrm>
              <a:off x="3406433" y="1927585"/>
              <a:ext cx="3552156" cy="4368540"/>
            </a:xfrm>
            <a:prstGeom prst="rect">
              <a:avLst/>
            </a:prstGeom>
          </p:spPr>
        </p:pic>
        <p:pic>
          <p:nvPicPr>
            <p:cNvPr id="8" name="Picture 8" descr="Chart&#10;&#10;Description automatically generated">
              <a:extLst>
                <a:ext uri="{FF2B5EF4-FFF2-40B4-BE49-F238E27FC236}">
                  <a16:creationId xmlns:a16="http://schemas.microsoft.com/office/drawing/2014/main" id="{3425FE3B-9BED-F93D-23EF-13D0A9C6C97E}"/>
                </a:ext>
              </a:extLst>
            </p:cNvPr>
            <p:cNvPicPr>
              <a:picLocks noChangeAspect="1"/>
            </p:cNvPicPr>
            <p:nvPr/>
          </p:nvPicPr>
          <p:blipFill rotWithShape="1">
            <a:blip r:embed="rId4"/>
            <a:srcRect l="39447" r="16485" b="14419"/>
            <a:stretch/>
          </p:blipFill>
          <p:spPr>
            <a:xfrm>
              <a:off x="7057534" y="1927586"/>
              <a:ext cx="3550185" cy="4313551"/>
            </a:xfrm>
            <a:prstGeom prst="rect">
              <a:avLst/>
            </a:prstGeom>
          </p:spPr>
        </p:pic>
      </p:grpSp>
    </p:spTree>
    <p:extLst>
      <p:ext uri="{BB962C8B-B14F-4D97-AF65-F5344CB8AC3E}">
        <p14:creationId xmlns:p14="http://schemas.microsoft.com/office/powerpoint/2010/main" val="292993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9777-9DA1-BB5A-1ADA-F5313527CB67}"/>
              </a:ext>
            </a:extLst>
          </p:cNvPr>
          <p:cNvSpPr>
            <a:spLocks noGrp="1"/>
          </p:cNvSpPr>
          <p:nvPr>
            <p:ph type="title"/>
          </p:nvPr>
        </p:nvSpPr>
        <p:spPr>
          <a:xfrm>
            <a:off x="3930525" y="671631"/>
            <a:ext cx="4563036" cy="430887"/>
          </a:xfrm>
        </p:spPr>
        <p:txBody>
          <a:bodyPr wrap="square" lIns="0" tIns="0" rIns="0" bIns="0" anchor="t">
            <a:spAutoFit/>
          </a:bodyPr>
          <a:lstStyle/>
          <a:p>
            <a:r>
              <a:rPr lang="en-GB">
                <a:solidFill>
                  <a:schemeClr val="tx2"/>
                </a:solidFill>
                <a:latin typeface="Ubuntu"/>
                <a:ea typeface="Tahoma"/>
              </a:rPr>
              <a:t>Sentiment Analysis Results</a:t>
            </a:r>
            <a:endParaRPr lang="en-US">
              <a:solidFill>
                <a:schemeClr val="tx2"/>
              </a:solidFill>
              <a:latin typeface="Ubuntu"/>
            </a:endParaRPr>
          </a:p>
        </p:txBody>
      </p:sp>
      <p:sp>
        <p:nvSpPr>
          <p:cNvPr id="3" name="Text Placeholder 2">
            <a:extLst>
              <a:ext uri="{FF2B5EF4-FFF2-40B4-BE49-F238E27FC236}">
                <a16:creationId xmlns:a16="http://schemas.microsoft.com/office/drawing/2014/main" id="{2DADA548-A1A8-EB56-C97F-997148C5C189}"/>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69241C58-6C2C-1F5D-D298-70B399471714}"/>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D8BD011D-F751-A16F-3150-EFEF8DB0341B}"/>
              </a:ext>
            </a:extLst>
          </p:cNvPr>
          <p:cNvSpPr>
            <a:spLocks noGrp="1"/>
          </p:cNvSpPr>
          <p:nvPr>
            <p:ph type="sldNum" sz="quarter" idx="7"/>
          </p:nvPr>
        </p:nvSpPr>
        <p:spPr>
          <a:xfrm>
            <a:off x="9834481" y="6639972"/>
            <a:ext cx="2133872"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24</a:t>
            </a:fld>
            <a:endParaRPr spc="25"/>
          </a:p>
        </p:txBody>
      </p:sp>
      <p:pic>
        <p:nvPicPr>
          <p:cNvPr id="8" name="Picture 8" descr="Chart, bar chart&#10;&#10;Description automatically generated">
            <a:extLst>
              <a:ext uri="{FF2B5EF4-FFF2-40B4-BE49-F238E27FC236}">
                <a16:creationId xmlns:a16="http://schemas.microsoft.com/office/drawing/2014/main" id="{7945CA5D-4D25-DA43-99E6-A30A7B44281C}"/>
              </a:ext>
            </a:extLst>
          </p:cNvPr>
          <p:cNvPicPr>
            <a:picLocks noChangeAspect="1"/>
          </p:cNvPicPr>
          <p:nvPr/>
        </p:nvPicPr>
        <p:blipFill>
          <a:blip r:embed="rId2"/>
          <a:stretch>
            <a:fillRect/>
          </a:stretch>
        </p:blipFill>
        <p:spPr>
          <a:xfrm>
            <a:off x="3932711" y="2534211"/>
            <a:ext cx="5078680" cy="3056280"/>
          </a:xfrm>
          <a:prstGeom prst="rect">
            <a:avLst/>
          </a:prstGeom>
        </p:spPr>
      </p:pic>
    </p:spTree>
    <p:extLst>
      <p:ext uri="{BB962C8B-B14F-4D97-AF65-F5344CB8AC3E}">
        <p14:creationId xmlns:p14="http://schemas.microsoft.com/office/powerpoint/2010/main" val="1483296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43CC-7A9E-90D9-7A07-217DF1330941}"/>
              </a:ext>
            </a:extLst>
          </p:cNvPr>
          <p:cNvSpPr>
            <a:spLocks noGrp="1"/>
          </p:cNvSpPr>
          <p:nvPr>
            <p:ph type="title"/>
          </p:nvPr>
        </p:nvSpPr>
        <p:spPr>
          <a:xfrm>
            <a:off x="3061256" y="519760"/>
            <a:ext cx="6071476" cy="430887"/>
          </a:xfrm>
        </p:spPr>
        <p:txBody>
          <a:bodyPr wrap="square" lIns="0" tIns="0" rIns="0" bIns="0" anchor="t">
            <a:spAutoFit/>
          </a:bodyPr>
          <a:lstStyle/>
          <a:p>
            <a:pPr algn="ctr"/>
            <a:r>
              <a:rPr lang="en-US">
                <a:solidFill>
                  <a:schemeClr val="tx2"/>
                </a:solidFill>
                <a:latin typeface="Ubuntu"/>
                <a:ea typeface="Tahoma"/>
              </a:rPr>
              <a:t>Example Reviews: Customer Service</a:t>
            </a:r>
            <a:endParaRPr lang="en-US">
              <a:solidFill>
                <a:schemeClr val="tx2"/>
              </a:solidFill>
              <a:latin typeface="Ubuntu"/>
            </a:endParaRPr>
          </a:p>
        </p:txBody>
      </p:sp>
      <p:sp>
        <p:nvSpPr>
          <p:cNvPr id="3" name="Text Placeholder 2">
            <a:extLst>
              <a:ext uri="{FF2B5EF4-FFF2-40B4-BE49-F238E27FC236}">
                <a16:creationId xmlns:a16="http://schemas.microsoft.com/office/drawing/2014/main" id="{7FDE5F79-8788-A4C4-4C89-BB9105740730}"/>
              </a:ext>
            </a:extLst>
          </p:cNvPr>
          <p:cNvSpPr>
            <a:spLocks noGrp="1"/>
          </p:cNvSpPr>
          <p:nvPr>
            <p:ph type="body" idx="1"/>
          </p:nvPr>
        </p:nvSpPr>
        <p:spPr>
          <a:xfrm>
            <a:off x="212042" y="1573666"/>
            <a:ext cx="4335303" cy="4154984"/>
          </a:xfrm>
        </p:spPr>
        <p:txBody>
          <a:bodyPr wrap="square" lIns="0" tIns="0" rIns="0" bIns="0" anchor="t">
            <a:spAutoFit/>
          </a:bodyPr>
          <a:lstStyle/>
          <a:p>
            <a:r>
              <a:rPr lang="en-US"/>
              <a:t>Problem 1: </a:t>
            </a:r>
            <a:r>
              <a:rPr lang="en-US">
                <a:ea typeface="+mn-lt"/>
                <a:cs typeface="+mn-lt"/>
              </a:rPr>
              <a:t>Online form issues require phone reiteration</a:t>
            </a:r>
            <a:endParaRPr lang="en-US"/>
          </a:p>
          <a:p>
            <a:endParaRPr lang="en-US"/>
          </a:p>
          <a:p>
            <a:endParaRPr lang="en-US"/>
          </a:p>
          <a:p>
            <a:endParaRPr lang="en-US"/>
          </a:p>
          <a:p>
            <a:endParaRPr lang="en-US"/>
          </a:p>
          <a:p>
            <a:endParaRPr lang="en-US"/>
          </a:p>
          <a:p>
            <a:r>
              <a:rPr lang="en-US"/>
              <a:t>Problem 2: Waiting time &amp; multiple calls necessary</a:t>
            </a:r>
          </a:p>
          <a:p>
            <a:endParaRPr lang="en-US"/>
          </a:p>
          <a:p>
            <a:endParaRPr lang="en-US"/>
          </a:p>
          <a:p>
            <a:endParaRPr lang="en-US"/>
          </a:p>
          <a:p>
            <a:endParaRPr lang="en-US"/>
          </a:p>
          <a:p>
            <a:endParaRPr lang="en-US"/>
          </a:p>
          <a:p>
            <a:r>
              <a:rPr lang="en-US"/>
              <a:t>Problem 3: Service is not proactive</a:t>
            </a:r>
          </a:p>
        </p:txBody>
      </p:sp>
      <p:sp>
        <p:nvSpPr>
          <p:cNvPr id="4" name="Footer Placeholder 3">
            <a:extLst>
              <a:ext uri="{FF2B5EF4-FFF2-40B4-BE49-F238E27FC236}">
                <a16:creationId xmlns:a16="http://schemas.microsoft.com/office/drawing/2014/main" id="{867C75B5-E682-F61B-AB53-9947D8214F22}"/>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A6CAE1BC-450D-7D3E-D7B7-73844A9ABBEA}"/>
              </a:ext>
            </a:extLst>
          </p:cNvPr>
          <p:cNvSpPr>
            <a:spLocks noGrp="1"/>
          </p:cNvSpPr>
          <p:nvPr>
            <p:ph type="sldNum" sz="quarter" idx="7"/>
          </p:nvPr>
        </p:nvSpPr>
        <p:spPr>
          <a:xfrm>
            <a:off x="9800463" y="6639972"/>
            <a:ext cx="2167890" cy="157128"/>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25</a:t>
            </a:fld>
            <a:endParaRPr spc="25"/>
          </a:p>
        </p:txBody>
      </p:sp>
      <p:sp>
        <p:nvSpPr>
          <p:cNvPr id="6" name="Speech Bubble: Rectangle with Corners Rounded 5">
            <a:extLst>
              <a:ext uri="{FF2B5EF4-FFF2-40B4-BE49-F238E27FC236}">
                <a16:creationId xmlns:a16="http://schemas.microsoft.com/office/drawing/2014/main" id="{4BFB5F7F-7D5B-8C6D-DEA2-BCC15E559AE5}"/>
              </a:ext>
            </a:extLst>
          </p:cNvPr>
          <p:cNvSpPr/>
          <p:nvPr/>
        </p:nvSpPr>
        <p:spPr>
          <a:xfrm>
            <a:off x="4399567" y="1577223"/>
            <a:ext cx="3590041" cy="118620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"The day I moved in, my lines were not activated. The following Monday, I call </a:t>
            </a:r>
            <a:r>
              <a:rPr lang="en-US" sz="1400" err="1">
                <a:ea typeface="+mn-lt"/>
                <a:cs typeface="+mn-lt"/>
              </a:rPr>
              <a:t>TotalEnergies</a:t>
            </a:r>
            <a:r>
              <a:rPr lang="en-US" sz="1400">
                <a:ea typeface="+mn-lt"/>
                <a:cs typeface="+mn-lt"/>
              </a:rPr>
              <a:t> again and go through the whole subscription procedure over the phone AGAIN"</a:t>
            </a:r>
          </a:p>
        </p:txBody>
      </p:sp>
      <p:sp>
        <p:nvSpPr>
          <p:cNvPr id="7" name="Speech Bubble: Rectangle with Corners Rounded 6">
            <a:extLst>
              <a:ext uri="{FF2B5EF4-FFF2-40B4-BE49-F238E27FC236}">
                <a16:creationId xmlns:a16="http://schemas.microsoft.com/office/drawing/2014/main" id="{23AFC4CC-4013-9929-C102-32048D1D8823}"/>
              </a:ext>
            </a:extLst>
          </p:cNvPr>
          <p:cNvSpPr/>
          <p:nvPr/>
        </p:nvSpPr>
        <p:spPr>
          <a:xfrm flipH="1">
            <a:off x="8393979" y="1644387"/>
            <a:ext cx="3519342" cy="105265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After taking the necessary steps via the Internet […] I had to call your services on Thursday morning following an email,[…]. I had to give everything again</a:t>
            </a:r>
            <a:endParaRPr lang="en-US" sz="1400"/>
          </a:p>
        </p:txBody>
      </p:sp>
      <p:sp>
        <p:nvSpPr>
          <p:cNvPr id="8" name="Speech Bubble: Rectangle with Corners Rounded 7">
            <a:extLst>
              <a:ext uri="{FF2B5EF4-FFF2-40B4-BE49-F238E27FC236}">
                <a16:creationId xmlns:a16="http://schemas.microsoft.com/office/drawing/2014/main" id="{75AC8AA4-6563-6B97-1DCA-027722AC76FF}"/>
              </a:ext>
            </a:extLst>
          </p:cNvPr>
          <p:cNvSpPr/>
          <p:nvPr/>
        </p:nvSpPr>
        <p:spPr>
          <a:xfrm>
            <a:off x="8390837" y="3379313"/>
            <a:ext cx="3393647" cy="84841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ea typeface="+mn-lt"/>
                <a:cs typeface="+mn-lt"/>
              </a:rPr>
              <a:t>"it took 3 calls with about 20 minutes waiting time for each (and repeating the same thing each time) "</a:t>
            </a:r>
            <a:endParaRPr lang="en-US" sz="1400"/>
          </a:p>
        </p:txBody>
      </p:sp>
      <p:sp>
        <p:nvSpPr>
          <p:cNvPr id="10" name="Speech Bubble: Rectangle with Corners Rounded 9">
            <a:extLst>
              <a:ext uri="{FF2B5EF4-FFF2-40B4-BE49-F238E27FC236}">
                <a16:creationId xmlns:a16="http://schemas.microsoft.com/office/drawing/2014/main" id="{1A27FFFE-2E8C-AEF0-AAAB-BAC15198DED5}"/>
              </a:ext>
            </a:extLst>
          </p:cNvPr>
          <p:cNvSpPr/>
          <p:nvPr/>
        </p:nvSpPr>
        <p:spPr>
          <a:xfrm flipH="1">
            <a:off x="5565740" y="3433320"/>
            <a:ext cx="2576661" cy="71486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ea typeface="+mn-lt"/>
                <a:cs typeface="+mn-lt"/>
              </a:rPr>
              <a:t>"I had to contact customer services four times to sort out the problem"</a:t>
            </a:r>
            <a:endParaRPr lang="en-US" sz="1400"/>
          </a:p>
        </p:txBody>
      </p:sp>
      <p:sp>
        <p:nvSpPr>
          <p:cNvPr id="11" name="Speech Bubble: Rectangle with Corners Rounded 10">
            <a:extLst>
              <a:ext uri="{FF2B5EF4-FFF2-40B4-BE49-F238E27FC236}">
                <a16:creationId xmlns:a16="http://schemas.microsoft.com/office/drawing/2014/main" id="{7AAEF8FD-1156-3A73-5D71-563E1B5F5030}"/>
              </a:ext>
            </a:extLst>
          </p:cNvPr>
          <p:cNvSpPr/>
          <p:nvPr/>
        </p:nvSpPr>
        <p:spPr>
          <a:xfrm flipH="1">
            <a:off x="8522221" y="5499558"/>
            <a:ext cx="3126559" cy="57346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ea typeface="+mn-lt"/>
                <a:cs typeface="+mn-lt"/>
              </a:rPr>
              <a:t>I had to contact them about ten times, with a waiting time of more than 5 minutes for each call</a:t>
            </a:r>
            <a:endParaRPr lang="en-US" sz="1400"/>
          </a:p>
        </p:txBody>
      </p:sp>
      <p:sp>
        <p:nvSpPr>
          <p:cNvPr id="12" name="Speech Bubble: Rectangle with Corners Rounded 11">
            <a:extLst>
              <a:ext uri="{FF2B5EF4-FFF2-40B4-BE49-F238E27FC236}">
                <a16:creationId xmlns:a16="http://schemas.microsoft.com/office/drawing/2014/main" id="{F7EFED2C-7C50-3602-EC4F-C400B1C7B375}"/>
              </a:ext>
            </a:extLst>
          </p:cNvPr>
          <p:cNvSpPr/>
          <p:nvPr/>
        </p:nvSpPr>
        <p:spPr>
          <a:xfrm flipH="1">
            <a:off x="5135054" y="5382312"/>
            <a:ext cx="2113176" cy="80127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 feel like I'm being forgotten and that nothing is being done.</a:t>
            </a:r>
          </a:p>
        </p:txBody>
      </p:sp>
      <p:sp>
        <p:nvSpPr>
          <p:cNvPr id="13" name="Speech Bubble: Rectangle with Corners Rounded 12">
            <a:extLst>
              <a:ext uri="{FF2B5EF4-FFF2-40B4-BE49-F238E27FC236}">
                <a16:creationId xmlns:a16="http://schemas.microsoft.com/office/drawing/2014/main" id="{C14CCD9D-2D9A-6226-B9A9-BD6DAA47A45A}"/>
              </a:ext>
            </a:extLst>
          </p:cNvPr>
          <p:cNvSpPr/>
          <p:nvPr/>
        </p:nvSpPr>
        <p:spPr>
          <a:xfrm>
            <a:off x="6853284" y="4381304"/>
            <a:ext cx="2890885" cy="65987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 I phoned  and  had to wait more than 20 minutes before having a contact person</a:t>
            </a:r>
          </a:p>
        </p:txBody>
      </p:sp>
    </p:spTree>
    <p:extLst>
      <p:ext uri="{BB962C8B-B14F-4D97-AF65-F5344CB8AC3E}">
        <p14:creationId xmlns:p14="http://schemas.microsoft.com/office/powerpoint/2010/main" val="2300233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E003E-0493-72BE-727B-15224766B1D2}"/>
              </a:ext>
            </a:extLst>
          </p:cNvPr>
          <p:cNvSpPr>
            <a:spLocks noGrp="1"/>
          </p:cNvSpPr>
          <p:nvPr>
            <p:ph type="title"/>
          </p:nvPr>
        </p:nvSpPr>
        <p:spPr>
          <a:xfrm>
            <a:off x="3399050" y="519760"/>
            <a:ext cx="5385340" cy="430887"/>
          </a:xfrm>
        </p:spPr>
        <p:txBody>
          <a:bodyPr wrap="square" lIns="0" tIns="0" rIns="0" bIns="0" anchor="t">
            <a:spAutoFit/>
          </a:bodyPr>
          <a:lstStyle/>
          <a:p>
            <a:pPr algn="ctr"/>
            <a:r>
              <a:rPr lang="en-GB">
                <a:solidFill>
                  <a:schemeClr val="tx2"/>
                </a:solidFill>
                <a:latin typeface="Ubuntu"/>
                <a:ea typeface="Tahoma"/>
              </a:rPr>
              <a:t>Example Reviews: Price</a:t>
            </a:r>
          </a:p>
        </p:txBody>
      </p:sp>
      <p:sp>
        <p:nvSpPr>
          <p:cNvPr id="3" name="Text Placeholder 2">
            <a:extLst>
              <a:ext uri="{FF2B5EF4-FFF2-40B4-BE49-F238E27FC236}">
                <a16:creationId xmlns:a16="http://schemas.microsoft.com/office/drawing/2014/main" id="{A30D7E81-FD4C-08D4-F0F5-950389415E3B}"/>
              </a:ext>
            </a:extLst>
          </p:cNvPr>
          <p:cNvSpPr>
            <a:spLocks noGrp="1"/>
          </p:cNvSpPr>
          <p:nvPr>
            <p:ph type="body" idx="1"/>
          </p:nvPr>
        </p:nvSpPr>
        <p:spPr>
          <a:xfrm>
            <a:off x="632320" y="1746323"/>
            <a:ext cx="7069637" cy="830997"/>
          </a:xfrm>
        </p:spPr>
        <p:txBody>
          <a:bodyPr wrap="square" lIns="0" tIns="0" rIns="0" bIns="0" anchor="t">
            <a:spAutoFit/>
          </a:bodyPr>
          <a:lstStyle/>
          <a:p>
            <a:endParaRPr lang="en-GB">
              <a:ea typeface="+mn-lt"/>
              <a:cs typeface="+mn-lt"/>
            </a:endParaRPr>
          </a:p>
          <a:p>
            <a:endParaRPr lang="en-GB">
              <a:ea typeface="+mn-lt"/>
              <a:cs typeface="+mn-lt"/>
            </a:endParaRPr>
          </a:p>
          <a:p>
            <a:endParaRPr lang="en-GB"/>
          </a:p>
        </p:txBody>
      </p:sp>
      <p:sp>
        <p:nvSpPr>
          <p:cNvPr id="4" name="Footer Placeholder 3">
            <a:extLst>
              <a:ext uri="{FF2B5EF4-FFF2-40B4-BE49-F238E27FC236}">
                <a16:creationId xmlns:a16="http://schemas.microsoft.com/office/drawing/2014/main" id="{0C6AFFB2-3008-63E3-62A2-2928EAF388E5}"/>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CF45360B-3978-E3FD-90CD-DC7BD0B3FB84}"/>
              </a:ext>
            </a:extLst>
          </p:cNvPr>
          <p:cNvSpPr>
            <a:spLocks noGrp="1"/>
          </p:cNvSpPr>
          <p:nvPr>
            <p:ph type="sldNum" sz="quarter" idx="7"/>
          </p:nvPr>
        </p:nvSpPr>
        <p:spPr>
          <a:xfrm>
            <a:off x="9814071" y="6639972"/>
            <a:ext cx="2161085"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26</a:t>
            </a:fld>
            <a:endParaRPr spc="25"/>
          </a:p>
        </p:txBody>
      </p:sp>
      <p:sp>
        <p:nvSpPr>
          <p:cNvPr id="12" name="Speech Bubble: Rectangle with Corners Rounded 11">
            <a:extLst>
              <a:ext uri="{FF2B5EF4-FFF2-40B4-BE49-F238E27FC236}">
                <a16:creationId xmlns:a16="http://schemas.microsoft.com/office/drawing/2014/main" id="{FB70574F-2FCD-300E-9E5C-593B93549F5E}"/>
              </a:ext>
            </a:extLst>
          </p:cNvPr>
          <p:cNvSpPr/>
          <p:nvPr/>
        </p:nvSpPr>
        <p:spPr>
          <a:xfrm flipH="1">
            <a:off x="2549513" y="5410761"/>
            <a:ext cx="4147566" cy="92940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Disgusted with the tariff that was supposed to be no more than 5% higher than the regulated tariff. A great scam considering your profits.</a:t>
            </a:r>
            <a:endParaRPr lang="en-US"/>
          </a:p>
        </p:txBody>
      </p:sp>
      <p:sp>
        <p:nvSpPr>
          <p:cNvPr id="15" name="Speech Bubble: Rectangle with Corners Rounded 14">
            <a:extLst>
              <a:ext uri="{FF2B5EF4-FFF2-40B4-BE49-F238E27FC236}">
                <a16:creationId xmlns:a16="http://schemas.microsoft.com/office/drawing/2014/main" id="{07933794-0D93-A637-95A0-BD53057AE6AA}"/>
              </a:ext>
            </a:extLst>
          </p:cNvPr>
          <p:cNvSpPr/>
          <p:nvPr/>
        </p:nvSpPr>
        <p:spPr>
          <a:xfrm>
            <a:off x="633956" y="2361417"/>
            <a:ext cx="3915555" cy="144323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400">
                <a:ea typeface="+mn-lt"/>
                <a:cs typeface="+mn-lt"/>
              </a:rPr>
              <a:t>60% increase in the price of gas kwh invoiced in December at the online PRO rate, even though my offer is indexed to the regulated rate (which has not increased by 60%), no response to my complaint and my appeal for 1 month!</a:t>
            </a:r>
            <a:endParaRPr lang="en-US"/>
          </a:p>
        </p:txBody>
      </p:sp>
      <p:sp>
        <p:nvSpPr>
          <p:cNvPr id="6" name="Speech Bubble: Rectangle with Corners Rounded 5">
            <a:extLst>
              <a:ext uri="{FF2B5EF4-FFF2-40B4-BE49-F238E27FC236}">
                <a16:creationId xmlns:a16="http://schemas.microsoft.com/office/drawing/2014/main" id="{CB3B759F-515E-0FA0-A9D1-88F28D0D4F48}"/>
              </a:ext>
            </a:extLst>
          </p:cNvPr>
          <p:cNvSpPr/>
          <p:nvPr/>
        </p:nvSpPr>
        <p:spPr>
          <a:xfrm>
            <a:off x="5416483" y="2580192"/>
            <a:ext cx="1555424" cy="63631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 find that you offer correct prices."</a:t>
            </a:r>
          </a:p>
        </p:txBody>
      </p:sp>
      <p:sp>
        <p:nvSpPr>
          <p:cNvPr id="8" name="Speech Bubble: Rectangle with Corners Rounded 7">
            <a:extLst>
              <a:ext uri="{FF2B5EF4-FFF2-40B4-BE49-F238E27FC236}">
                <a16:creationId xmlns:a16="http://schemas.microsoft.com/office/drawing/2014/main" id="{99FC4807-1849-DC3F-FFAF-A00063DD291E}"/>
              </a:ext>
            </a:extLst>
          </p:cNvPr>
          <p:cNvSpPr/>
          <p:nvPr/>
        </p:nvSpPr>
        <p:spPr>
          <a:xfrm>
            <a:off x="215049" y="4722043"/>
            <a:ext cx="2003195" cy="98195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ea typeface="+mn-lt"/>
                <a:cs typeface="+mn-lt"/>
              </a:rPr>
              <a:t>"The quality/price ratio seems rather good compared to the competitor."</a:t>
            </a:r>
            <a:endParaRPr lang="en-US" sz="1400"/>
          </a:p>
        </p:txBody>
      </p:sp>
      <p:sp>
        <p:nvSpPr>
          <p:cNvPr id="10" name="Speech Bubble: Rectangle with Corners Rounded 9">
            <a:extLst>
              <a:ext uri="{FF2B5EF4-FFF2-40B4-BE49-F238E27FC236}">
                <a16:creationId xmlns:a16="http://schemas.microsoft.com/office/drawing/2014/main" id="{30AE4854-71F8-0A63-1665-AD1098DB6C40}"/>
              </a:ext>
            </a:extLst>
          </p:cNvPr>
          <p:cNvSpPr/>
          <p:nvPr/>
        </p:nvSpPr>
        <p:spPr>
          <a:xfrm>
            <a:off x="2639113" y="4008747"/>
            <a:ext cx="4226349" cy="91911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ea typeface="+mn-lt"/>
                <a:cs typeface="+mn-lt"/>
              </a:rPr>
              <a:t>"The amount of future bills is often badly estimated, especially per month, they are not frequent enough and the consumption report is not detailed enough"</a:t>
            </a:r>
            <a:endParaRPr lang="en-US" sz="1400"/>
          </a:p>
        </p:txBody>
      </p:sp>
      <p:sp>
        <p:nvSpPr>
          <p:cNvPr id="11" name="Text Placeholder 2">
            <a:extLst>
              <a:ext uri="{FF2B5EF4-FFF2-40B4-BE49-F238E27FC236}">
                <a16:creationId xmlns:a16="http://schemas.microsoft.com/office/drawing/2014/main" id="{3AF49BAA-5210-9347-8FDE-0EA1D180D73B}"/>
              </a:ext>
            </a:extLst>
          </p:cNvPr>
          <p:cNvSpPr txBox="1">
            <a:spLocks/>
          </p:cNvSpPr>
          <p:nvPr/>
        </p:nvSpPr>
        <p:spPr>
          <a:xfrm>
            <a:off x="7636099" y="3081337"/>
            <a:ext cx="4335303" cy="2492990"/>
          </a:xfrm>
          <a:prstGeom prst="rect">
            <a:avLst/>
          </a:prstGeom>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a:t>Problem 1: </a:t>
            </a:r>
            <a:r>
              <a:rPr lang="en-US" kern="0">
                <a:ea typeface="+mn-lt"/>
                <a:cs typeface="+mn-lt"/>
              </a:rPr>
              <a:t>Higher prices</a:t>
            </a:r>
            <a:endParaRPr lang="en-US" kern="0"/>
          </a:p>
          <a:p>
            <a:endParaRPr lang="en-US" kern="0"/>
          </a:p>
          <a:p>
            <a:endParaRPr lang="en-US" kern="0"/>
          </a:p>
          <a:p>
            <a:endParaRPr lang="en-US" kern="0"/>
          </a:p>
          <a:p>
            <a:endParaRPr lang="en-US" kern="0"/>
          </a:p>
          <a:p>
            <a:endParaRPr lang="en-US" kern="0"/>
          </a:p>
          <a:p>
            <a:r>
              <a:rPr lang="en-US" kern="0"/>
              <a:t>Problem 2: Consumption reports are not detailed</a:t>
            </a:r>
          </a:p>
          <a:p>
            <a:endParaRPr lang="en-US" kern="0"/>
          </a:p>
        </p:txBody>
      </p:sp>
    </p:spTree>
    <p:extLst>
      <p:ext uri="{BB962C8B-B14F-4D97-AF65-F5344CB8AC3E}">
        <p14:creationId xmlns:p14="http://schemas.microsoft.com/office/powerpoint/2010/main" val="229062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72A7-F86B-D553-1146-4885D9AF23D5}"/>
              </a:ext>
            </a:extLst>
          </p:cNvPr>
          <p:cNvSpPr>
            <a:spLocks noGrp="1"/>
          </p:cNvSpPr>
          <p:nvPr>
            <p:ph type="title"/>
          </p:nvPr>
        </p:nvSpPr>
        <p:spPr>
          <a:xfrm>
            <a:off x="4548685" y="519760"/>
            <a:ext cx="3464741" cy="430887"/>
          </a:xfrm>
        </p:spPr>
        <p:txBody>
          <a:bodyPr wrap="square" lIns="0" tIns="0" rIns="0" bIns="0" anchor="t">
            <a:spAutoFit/>
          </a:bodyPr>
          <a:lstStyle/>
          <a:p>
            <a:r>
              <a:rPr lang="en-GB">
                <a:solidFill>
                  <a:schemeClr val="tx2"/>
                </a:solidFill>
                <a:latin typeface="Ubuntu"/>
                <a:ea typeface="Tahoma"/>
              </a:rPr>
              <a:t>Top2Vec </a:t>
            </a:r>
            <a:r>
              <a:rPr lang="en-GB" err="1">
                <a:solidFill>
                  <a:schemeClr val="tx2"/>
                </a:solidFill>
                <a:latin typeface="Ubuntu"/>
                <a:ea typeface="Tahoma"/>
              </a:rPr>
              <a:t>WordCloud</a:t>
            </a:r>
            <a:endParaRPr lang="en-GB">
              <a:solidFill>
                <a:schemeClr val="tx2"/>
              </a:solidFill>
              <a:latin typeface="Ubuntu"/>
              <a:ea typeface="Tahoma"/>
            </a:endParaRPr>
          </a:p>
        </p:txBody>
      </p:sp>
      <p:sp>
        <p:nvSpPr>
          <p:cNvPr id="4" name="Footer Placeholder 3">
            <a:extLst>
              <a:ext uri="{FF2B5EF4-FFF2-40B4-BE49-F238E27FC236}">
                <a16:creationId xmlns:a16="http://schemas.microsoft.com/office/drawing/2014/main" id="{77BEB5AC-DA26-8BD3-5D33-BA3211E4FACD}"/>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1B5688F5-8FAB-5275-405B-D4CF5434ADD3}"/>
              </a:ext>
            </a:extLst>
          </p:cNvPr>
          <p:cNvSpPr>
            <a:spLocks noGrp="1"/>
          </p:cNvSpPr>
          <p:nvPr>
            <p:ph type="sldNum" sz="quarter" idx="7"/>
          </p:nvPr>
        </p:nvSpPr>
        <p:spPr>
          <a:xfrm>
            <a:off x="9754199" y="6639972"/>
            <a:ext cx="2214153" cy="123111"/>
          </a:xfrm>
        </p:spPr>
        <p:txBody>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27</a:t>
            </a:fld>
            <a:endParaRPr spc="25"/>
          </a:p>
        </p:txBody>
      </p:sp>
      <p:pic>
        <p:nvPicPr>
          <p:cNvPr id="6" name="Picture 6" descr="A picture containing text&#10;&#10;Description automatically generated">
            <a:extLst>
              <a:ext uri="{FF2B5EF4-FFF2-40B4-BE49-F238E27FC236}">
                <a16:creationId xmlns:a16="http://schemas.microsoft.com/office/drawing/2014/main" id="{E0AF4696-E44F-ECA5-199F-F9F2EC3BBD39}"/>
              </a:ext>
            </a:extLst>
          </p:cNvPr>
          <p:cNvPicPr>
            <a:picLocks noChangeAspect="1"/>
          </p:cNvPicPr>
          <p:nvPr/>
        </p:nvPicPr>
        <p:blipFill>
          <a:blip r:embed="rId2"/>
          <a:stretch>
            <a:fillRect/>
          </a:stretch>
        </p:blipFill>
        <p:spPr>
          <a:xfrm>
            <a:off x="1104137" y="2368306"/>
            <a:ext cx="10170502" cy="2552871"/>
          </a:xfrm>
          <a:prstGeom prst="rect">
            <a:avLst/>
          </a:prstGeom>
        </p:spPr>
      </p:pic>
    </p:spTree>
    <p:extLst>
      <p:ext uri="{BB962C8B-B14F-4D97-AF65-F5344CB8AC3E}">
        <p14:creationId xmlns:p14="http://schemas.microsoft.com/office/powerpoint/2010/main" val="368215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992371D-6767-D046-2B9F-0AE94E8D635B}"/>
              </a:ext>
            </a:extLst>
          </p:cNvPr>
          <p:cNvSpPr>
            <a:spLocks noGrp="1"/>
          </p:cNvSpPr>
          <p:nvPr>
            <p:ph type="ftr" sz="quarter" idx="10"/>
          </p:nvPr>
        </p:nvSpPr>
        <p:spPr>
          <a:xfrm>
            <a:off x="214680" y="6639972"/>
            <a:ext cx="1308735" cy="123111"/>
          </a:xfrm>
        </p:spPr>
        <p:txBody>
          <a:bodyPr wrap="square">
            <a:normAutofit/>
          </a:bodyPr>
          <a:lstStyle/>
          <a:p>
            <a:pPr marL="12700">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49D2F2C6-1978-F2A2-B02C-B8FFE729C638}"/>
              </a:ext>
            </a:extLst>
          </p:cNvPr>
          <p:cNvSpPr>
            <a:spLocks noGrp="1"/>
          </p:cNvSpPr>
          <p:nvPr>
            <p:ph type="sldNum" sz="quarter" idx="11"/>
          </p:nvPr>
        </p:nvSpPr>
        <p:spPr>
          <a:xfrm>
            <a:off x="9841285" y="6639972"/>
            <a:ext cx="2127068" cy="123111"/>
          </a:xfrm>
        </p:spPr>
        <p:txBody>
          <a:bodyPr wrap="square">
            <a:normAutofit fontScale="92500"/>
          </a:bodyPr>
          <a:lstStyle/>
          <a:p>
            <a:pPr marL="12700">
              <a:spcBef>
                <a:spcPts val="90"/>
              </a:spcBef>
              <a:tabLst>
                <a:tab pos="1915160" algn="l"/>
              </a:tabLst>
            </a:pPr>
            <a:r>
              <a:rPr lang="en-CA" spc="25" err="1"/>
              <a:t>TotalEnergies​ Final Steering Committee</a:t>
            </a:r>
            <a:r>
              <a:rPr lang="en-CA" spc="25"/>
              <a:t>​ </a:t>
            </a:r>
            <a:r>
              <a:rPr lang="en-CA" spc="-105"/>
              <a:t>|  </a:t>
            </a:r>
            <a:fld id="{81D60167-4931-47E6-BA6A-407CBD079E47}" type="slidenum">
              <a:rPr spc="25" dirty="0" smtClean="0"/>
              <a:pPr marL="12700">
                <a:spcBef>
                  <a:spcPts val="90"/>
                </a:spcBef>
                <a:tabLst>
                  <a:tab pos="1915160" algn="l"/>
                </a:tabLst>
              </a:pPr>
              <a:t>28</a:t>
            </a:fld>
            <a:endParaRPr spc="25"/>
          </a:p>
        </p:txBody>
      </p:sp>
      <p:graphicFrame>
        <p:nvGraphicFramePr>
          <p:cNvPr id="7" name="Text Placeholder 2">
            <a:extLst>
              <a:ext uri="{FF2B5EF4-FFF2-40B4-BE49-F238E27FC236}">
                <a16:creationId xmlns:a16="http://schemas.microsoft.com/office/drawing/2014/main" id="{4818C06A-6C0A-B16E-658D-C0CA3F721AC0}"/>
              </a:ext>
            </a:extLst>
          </p:cNvPr>
          <p:cNvGraphicFramePr/>
          <p:nvPr>
            <p:extLst>
              <p:ext uri="{D42A27DB-BD31-4B8C-83A1-F6EECF244321}">
                <p14:modId xmlns:p14="http://schemas.microsoft.com/office/powerpoint/2010/main" val="2815341183"/>
              </p:ext>
            </p:extLst>
          </p:nvPr>
        </p:nvGraphicFramePr>
        <p:xfrm>
          <a:off x="426720" y="2007093"/>
          <a:ext cx="3470428" cy="32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ext Placeholder 2">
            <a:extLst>
              <a:ext uri="{FF2B5EF4-FFF2-40B4-BE49-F238E27FC236}">
                <a16:creationId xmlns:a16="http://schemas.microsoft.com/office/drawing/2014/main" id="{7C90C3AE-C9A4-0830-BDB9-BB61A8768A15}"/>
              </a:ext>
            </a:extLst>
          </p:cNvPr>
          <p:cNvGraphicFramePr/>
          <p:nvPr>
            <p:extLst>
              <p:ext uri="{D42A27DB-BD31-4B8C-83A1-F6EECF244321}">
                <p14:modId xmlns:p14="http://schemas.microsoft.com/office/powerpoint/2010/main" val="354103732"/>
              </p:ext>
            </p:extLst>
          </p:nvPr>
        </p:nvGraphicFramePr>
        <p:xfrm>
          <a:off x="4220405" y="2007093"/>
          <a:ext cx="3470428" cy="43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Text Placeholder 2">
            <a:extLst>
              <a:ext uri="{FF2B5EF4-FFF2-40B4-BE49-F238E27FC236}">
                <a16:creationId xmlns:a16="http://schemas.microsoft.com/office/drawing/2014/main" id="{7D99FAD5-A465-7A9C-B72A-F789CBED8927}"/>
              </a:ext>
            </a:extLst>
          </p:cNvPr>
          <p:cNvGraphicFramePr/>
          <p:nvPr>
            <p:extLst>
              <p:ext uri="{D42A27DB-BD31-4B8C-83A1-F6EECF244321}">
                <p14:modId xmlns:p14="http://schemas.microsoft.com/office/powerpoint/2010/main" val="2538370636"/>
              </p:ext>
            </p:extLst>
          </p:nvPr>
        </p:nvGraphicFramePr>
        <p:xfrm>
          <a:off x="8014090" y="1977097"/>
          <a:ext cx="3470428" cy="324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6" name="Title 1">
            <a:extLst>
              <a:ext uri="{FF2B5EF4-FFF2-40B4-BE49-F238E27FC236}">
                <a16:creationId xmlns:a16="http://schemas.microsoft.com/office/drawing/2014/main" id="{C238C618-3B19-4979-141D-3B9CCE802954}"/>
              </a:ext>
            </a:extLst>
          </p:cNvPr>
          <p:cNvSpPr txBox="1">
            <a:spLocks/>
          </p:cNvSpPr>
          <p:nvPr/>
        </p:nvSpPr>
        <p:spPr>
          <a:xfrm>
            <a:off x="3073040" y="519760"/>
            <a:ext cx="6040053" cy="430887"/>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pPr algn="ctr"/>
            <a:r>
              <a:rPr lang="en-US" kern="0">
                <a:solidFill>
                  <a:schemeClr val="tx2"/>
                </a:solidFill>
                <a:latin typeface="Ubuntu"/>
                <a:ea typeface="Tahoma"/>
              </a:rPr>
              <a:t>Recommendations: Customer Service</a:t>
            </a:r>
          </a:p>
        </p:txBody>
      </p:sp>
    </p:spTree>
    <p:extLst>
      <p:ext uri="{BB962C8B-B14F-4D97-AF65-F5344CB8AC3E}">
        <p14:creationId xmlns:p14="http://schemas.microsoft.com/office/powerpoint/2010/main" val="1473361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F57AF83-5519-8A33-D7FB-2FAAC11F085C}"/>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52A95546-EC5F-904F-39E6-8F699B9C0E90}"/>
              </a:ext>
            </a:extLst>
          </p:cNvPr>
          <p:cNvSpPr>
            <a:spLocks noGrp="1"/>
          </p:cNvSpPr>
          <p:nvPr>
            <p:ph type="sldNum" sz="quarter" idx="7"/>
          </p:nvPr>
        </p:nvSpPr>
        <p:spPr>
          <a:xfrm>
            <a:off x="9820874" y="6639972"/>
            <a:ext cx="2147479"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29</a:t>
            </a:fld>
            <a:endParaRPr spc="25"/>
          </a:p>
        </p:txBody>
      </p:sp>
      <p:graphicFrame>
        <p:nvGraphicFramePr>
          <p:cNvPr id="6" name="Text Placeholder 2">
            <a:extLst>
              <a:ext uri="{FF2B5EF4-FFF2-40B4-BE49-F238E27FC236}">
                <a16:creationId xmlns:a16="http://schemas.microsoft.com/office/drawing/2014/main" id="{1EC97D3A-8C03-E920-9E31-D7E046131572}"/>
              </a:ext>
            </a:extLst>
          </p:cNvPr>
          <p:cNvGraphicFramePr/>
          <p:nvPr>
            <p:extLst>
              <p:ext uri="{D42A27DB-BD31-4B8C-83A1-F6EECF244321}">
                <p14:modId xmlns:p14="http://schemas.microsoft.com/office/powerpoint/2010/main" val="3679739734"/>
              </p:ext>
            </p:extLst>
          </p:nvPr>
        </p:nvGraphicFramePr>
        <p:xfrm>
          <a:off x="4360786" y="1716773"/>
          <a:ext cx="3470428" cy="432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2D446EB8-DDA6-B065-BD06-801D59EE52B0}"/>
              </a:ext>
            </a:extLst>
          </p:cNvPr>
          <p:cNvSpPr txBox="1">
            <a:spLocks/>
          </p:cNvSpPr>
          <p:nvPr/>
        </p:nvSpPr>
        <p:spPr>
          <a:xfrm>
            <a:off x="3976442" y="683046"/>
            <a:ext cx="4237627" cy="430887"/>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pPr algn="ctr"/>
            <a:r>
              <a:rPr lang="en-GB" kern="0">
                <a:solidFill>
                  <a:schemeClr val="tx2"/>
                </a:solidFill>
                <a:latin typeface="Ubuntu"/>
                <a:ea typeface="Tahoma"/>
              </a:rPr>
              <a:t>Recommendations - Price</a:t>
            </a:r>
          </a:p>
        </p:txBody>
      </p:sp>
    </p:spTree>
    <p:extLst>
      <p:ext uri="{BB962C8B-B14F-4D97-AF65-F5344CB8AC3E}">
        <p14:creationId xmlns:p14="http://schemas.microsoft.com/office/powerpoint/2010/main" val="204619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6EB1E1-0DB9-2E0C-5F8B-17235BC5682C}"/>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41CE5805-A42E-59E8-8556-3AAF19296203}"/>
              </a:ext>
            </a:extLst>
          </p:cNvPr>
          <p:cNvSpPr>
            <a:spLocks noGrp="1"/>
          </p:cNvSpPr>
          <p:nvPr>
            <p:ph type="sldNum" sz="quarter" idx="7"/>
          </p:nvPr>
        </p:nvSpPr>
        <p:spPr>
          <a:xfrm>
            <a:off x="9895713" y="6639972"/>
            <a:ext cx="2072640"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3</a:t>
            </a:fld>
            <a:endParaRPr spc="25"/>
          </a:p>
        </p:txBody>
      </p:sp>
      <p:pic>
        <p:nvPicPr>
          <p:cNvPr id="6" name="object 3">
            <a:extLst>
              <a:ext uri="{FF2B5EF4-FFF2-40B4-BE49-F238E27FC236}">
                <a16:creationId xmlns:a16="http://schemas.microsoft.com/office/drawing/2014/main" id="{72341930-ECE4-EAC9-C6A2-76484B01639E}"/>
              </a:ext>
            </a:extLst>
          </p:cNvPr>
          <p:cNvPicPr/>
          <p:nvPr/>
        </p:nvPicPr>
        <p:blipFill>
          <a:blip r:embed="rId2" cstate="print"/>
          <a:stretch>
            <a:fillRect/>
          </a:stretch>
        </p:blipFill>
        <p:spPr>
          <a:xfrm>
            <a:off x="0" y="1447800"/>
            <a:ext cx="3125723" cy="4760976"/>
          </a:xfrm>
          <a:prstGeom prst="rect">
            <a:avLst/>
          </a:prstGeom>
        </p:spPr>
      </p:pic>
      <p:grpSp>
        <p:nvGrpSpPr>
          <p:cNvPr id="10" name="Group 9">
            <a:extLst>
              <a:ext uri="{FF2B5EF4-FFF2-40B4-BE49-F238E27FC236}">
                <a16:creationId xmlns:a16="http://schemas.microsoft.com/office/drawing/2014/main" id="{CD8B165D-1EBD-AEC7-5891-18DCFDFA9DF8}"/>
              </a:ext>
            </a:extLst>
          </p:cNvPr>
          <p:cNvGrpSpPr/>
          <p:nvPr/>
        </p:nvGrpSpPr>
        <p:grpSpPr>
          <a:xfrm>
            <a:off x="3276600" y="2371479"/>
            <a:ext cx="7792212" cy="2523768"/>
            <a:chOff x="3581400" y="2237276"/>
            <a:chExt cx="7792212" cy="2523768"/>
          </a:xfrm>
        </p:grpSpPr>
        <p:sp>
          <p:nvSpPr>
            <p:cNvPr id="7" name="object 4">
              <a:extLst>
                <a:ext uri="{FF2B5EF4-FFF2-40B4-BE49-F238E27FC236}">
                  <a16:creationId xmlns:a16="http://schemas.microsoft.com/office/drawing/2014/main" id="{B8BE22C4-1C3D-2C82-8131-4E783B4599BB}"/>
                </a:ext>
              </a:extLst>
            </p:cNvPr>
            <p:cNvSpPr txBox="1"/>
            <p:nvPr/>
          </p:nvSpPr>
          <p:spPr>
            <a:xfrm>
              <a:off x="3581400" y="2521970"/>
              <a:ext cx="4038600" cy="2239074"/>
            </a:xfrm>
            <a:prstGeom prst="rect">
              <a:avLst/>
            </a:prstGeom>
          </p:spPr>
          <p:txBody>
            <a:bodyPr vert="horz" wrap="square" lIns="0" tIns="12700" rIns="0" bIns="0" rtlCol="0" anchor="t">
              <a:spAutoFit/>
            </a:bodyPr>
            <a:lstStyle/>
            <a:p>
              <a:pPr marL="355600" indent="-342900">
                <a:spcBef>
                  <a:spcPts val="100"/>
                </a:spcBef>
                <a:buAutoNum type="arabicPeriod"/>
                <a:tabLst>
                  <a:tab pos="354965" algn="l"/>
                  <a:tab pos="355600" algn="l"/>
                </a:tabLst>
              </a:pPr>
              <a:r>
                <a:rPr lang="en-CA" b="1" spc="25">
                  <a:solidFill>
                    <a:srgbClr val="21759E"/>
                  </a:solidFill>
                  <a:ea typeface="+mn-lt"/>
                  <a:cs typeface="+mn-lt"/>
                </a:rPr>
                <a:t>Executive summary</a:t>
              </a:r>
              <a:endParaRPr lang="en-CA" spc="25">
                <a:solidFill>
                  <a:srgbClr val="7E7E7E"/>
                </a:solidFill>
                <a:ea typeface="+mn-lt"/>
                <a:cs typeface="+mn-lt"/>
              </a:endParaRPr>
            </a:p>
            <a:p>
              <a:pPr marL="355600" indent="-342900">
                <a:spcBef>
                  <a:spcPts val="100"/>
                </a:spcBef>
                <a:buAutoNum type="arabicPeriod"/>
                <a:tabLst>
                  <a:tab pos="354965" algn="l"/>
                  <a:tab pos="355600" algn="l"/>
                </a:tabLst>
              </a:pPr>
              <a:endParaRPr lang="en-CA" spc="25">
                <a:solidFill>
                  <a:srgbClr val="7E7E7E"/>
                </a:solidFill>
                <a:ea typeface="+mn-lt"/>
                <a:cs typeface="+mn-lt"/>
              </a:endParaRPr>
            </a:p>
            <a:p>
              <a:pPr marL="355600" indent="-342900">
                <a:lnSpc>
                  <a:spcPct val="100000"/>
                </a:lnSpc>
                <a:spcBef>
                  <a:spcPts val="100"/>
                </a:spcBef>
                <a:buAutoNum type="arabicPeriod"/>
                <a:tabLst>
                  <a:tab pos="354965" algn="l"/>
                  <a:tab pos="355600" algn="l"/>
                </a:tabLst>
              </a:pPr>
              <a:r>
                <a:rPr lang="en-CA" spc="25">
                  <a:solidFill>
                    <a:srgbClr val="7E7E7E"/>
                  </a:solidFill>
                  <a:ea typeface="+mn-lt"/>
                  <a:cs typeface="+mn-lt"/>
                </a:rPr>
                <a:t>Introduction</a:t>
              </a:r>
              <a:endParaRPr lang="en-US" spc="25">
                <a:solidFill>
                  <a:srgbClr val="7E7E7E"/>
                </a:solidFill>
                <a:ea typeface="+mn-lt"/>
                <a:cs typeface="+mn-lt"/>
              </a:endParaRPr>
            </a:p>
            <a:p>
              <a:pPr marL="355600" indent="-342900">
                <a:buAutoNum type="arabicPeriod"/>
                <a:tabLst>
                  <a:tab pos="354965" algn="l"/>
                  <a:tab pos="355600" algn="l"/>
                </a:tabLst>
              </a:pPr>
              <a:endParaRPr lang="en-CA" spc="25">
                <a:solidFill>
                  <a:srgbClr val="7E7E7E"/>
                </a:solidFill>
                <a:ea typeface="+mn-lt"/>
                <a:cs typeface="+mn-lt"/>
              </a:endParaRPr>
            </a:p>
            <a:p>
              <a:pPr marL="355600" indent="-342900">
                <a:buAutoNum type="arabicPeriod"/>
                <a:tabLst>
                  <a:tab pos="354965" algn="l"/>
                  <a:tab pos="355600" algn="l"/>
                </a:tabLst>
              </a:pPr>
              <a:r>
                <a:rPr lang="en-CA" spc="25">
                  <a:solidFill>
                    <a:srgbClr val="7E7E7E"/>
                  </a:solidFill>
                  <a:ea typeface="+mn-lt"/>
                  <a:cs typeface="+mn-lt"/>
                </a:rPr>
                <a:t>Technical Stages</a:t>
              </a:r>
            </a:p>
            <a:p>
              <a:pPr>
                <a:spcBef>
                  <a:spcPts val="40"/>
                </a:spcBef>
                <a:buAutoNum type="arabicPeriod"/>
                <a:tabLst>
                  <a:tab pos="354965" algn="l"/>
                  <a:tab pos="355600" algn="l"/>
                </a:tabLst>
              </a:pPr>
              <a:endParaRPr lang="en-CA" sz="2650">
                <a:solidFill>
                  <a:srgbClr val="000000"/>
                </a:solidFill>
                <a:latin typeface="+mj-lt"/>
                <a:cs typeface="Tahoma"/>
              </a:endParaRPr>
            </a:p>
            <a:p>
              <a:pPr>
                <a:spcBef>
                  <a:spcPts val="40"/>
                </a:spcBef>
                <a:tabLst>
                  <a:tab pos="354965" algn="l"/>
                  <a:tab pos="355600" algn="l"/>
                </a:tabLst>
              </a:pPr>
              <a:endParaRPr sz="2650">
                <a:latin typeface="Tahoma"/>
                <a:cs typeface="Tahoma"/>
              </a:endParaRPr>
            </a:p>
          </p:txBody>
        </p:sp>
        <p:sp>
          <p:nvSpPr>
            <p:cNvPr id="8" name="object 5">
              <a:extLst>
                <a:ext uri="{FF2B5EF4-FFF2-40B4-BE49-F238E27FC236}">
                  <a16:creationId xmlns:a16="http://schemas.microsoft.com/office/drawing/2014/main" id="{3A7582C3-C0ED-F86C-2CE9-2D27AAAE19BC}"/>
                </a:ext>
              </a:extLst>
            </p:cNvPr>
            <p:cNvSpPr txBox="1"/>
            <p:nvPr/>
          </p:nvSpPr>
          <p:spPr>
            <a:xfrm>
              <a:off x="7975727" y="2237276"/>
              <a:ext cx="3397885" cy="1951816"/>
            </a:xfrm>
            <a:prstGeom prst="rect">
              <a:avLst/>
            </a:prstGeom>
          </p:spPr>
          <p:txBody>
            <a:bodyPr vert="horz" wrap="square" lIns="0" tIns="12700" rIns="0" bIns="0" rtlCol="0" anchor="t">
              <a:spAutoFit/>
            </a:bodyPr>
            <a:lstStyle/>
            <a:p>
              <a:pPr marL="355600" indent="-342900">
                <a:spcBef>
                  <a:spcPts val="100"/>
                </a:spcBef>
                <a:buFont typeface="+mj-lt"/>
                <a:buAutoNum type="arabicPeriod" startAt="4"/>
                <a:tabLst>
                  <a:tab pos="354965" algn="l"/>
                  <a:tab pos="355600" algn="l"/>
                </a:tabLst>
              </a:pPr>
              <a:endParaRPr lang="en-CA" spc="2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Recommendations</a:t>
              </a:r>
              <a:endParaRPr lang="en-CA" spc="-10">
                <a:solidFill>
                  <a:srgbClr val="000000"/>
                </a:solidFill>
                <a:latin typeface="+mj-lt"/>
                <a:cs typeface="Tahoma"/>
              </a:endParaRPr>
            </a:p>
            <a:p>
              <a:pPr marL="355600" indent="-342900">
                <a:buFont typeface="+mj-lt"/>
                <a:buAutoNum type="arabicPeriod" startAt="4"/>
                <a:tabLst>
                  <a:tab pos="354965" algn="l"/>
                  <a:tab pos="355600" algn="l"/>
                </a:tabLst>
              </a:pPr>
              <a:endParaRPr lang="en-CA" spc="-1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Key Performance Indicators </a:t>
              </a:r>
              <a:endParaRPr lang="en-CA" spc="-10">
                <a:solidFill>
                  <a:srgbClr val="000000"/>
                </a:solidFill>
                <a:ea typeface="+mn-lt"/>
                <a:cs typeface="+mn-lt"/>
              </a:endParaRPr>
            </a:p>
            <a:p>
              <a:pPr marL="355600" indent="-342900">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High level roadmap &amp; estimated operational cost</a:t>
              </a:r>
              <a:endParaRPr lang="en-CA" spc="-10">
                <a:ea typeface="+mn-lt"/>
                <a:cs typeface="+mn-lt"/>
              </a:endParaRPr>
            </a:p>
          </p:txBody>
        </p:sp>
      </p:grpSp>
      <p:sp>
        <p:nvSpPr>
          <p:cNvPr id="9" name="object 2">
            <a:extLst>
              <a:ext uri="{FF2B5EF4-FFF2-40B4-BE49-F238E27FC236}">
                <a16:creationId xmlns:a16="http://schemas.microsoft.com/office/drawing/2014/main" id="{2BFFF67E-E0ED-62EE-5F70-46299D7C4150}"/>
              </a:ext>
            </a:extLst>
          </p:cNvPr>
          <p:cNvSpPr txBox="1">
            <a:spLocks/>
          </p:cNvSpPr>
          <p:nvPr/>
        </p:nvSpPr>
        <p:spPr>
          <a:xfrm>
            <a:off x="5297805" y="519760"/>
            <a:ext cx="1596390" cy="443070"/>
          </a:xfrm>
          <a:prstGeom prst="rect">
            <a:avLst/>
          </a:prstGeom>
        </p:spPr>
        <p:txBody>
          <a:bodyPr vert="horz" wrap="square" lIns="0" tIns="12065" rIns="0" bIns="0" rtlCol="0">
            <a:spAutoFit/>
          </a:bodyPr>
          <a:lstStyle>
            <a:lvl1pPr>
              <a:defRPr sz="2800" b="0" i="0">
                <a:solidFill>
                  <a:schemeClr val="tx1"/>
                </a:solidFill>
                <a:latin typeface="Tahoma"/>
                <a:ea typeface="+mj-ea"/>
                <a:cs typeface="Tahoma"/>
              </a:defRPr>
            </a:lvl1pPr>
          </a:lstStyle>
          <a:p>
            <a:pPr marL="12700" algn="ctr">
              <a:spcBef>
                <a:spcPts val="95"/>
              </a:spcBef>
            </a:pPr>
            <a:r>
              <a:rPr lang="en-CA" kern="0" spc="25">
                <a:latin typeface="+mj-lt"/>
              </a:rPr>
              <a:t>Agen</a:t>
            </a:r>
            <a:r>
              <a:rPr lang="en-CA" kern="0" spc="10">
                <a:latin typeface="+mj-lt"/>
              </a:rPr>
              <a:t>d</a:t>
            </a:r>
            <a:r>
              <a:rPr lang="en-CA" kern="0" spc="-80">
                <a:latin typeface="+mj-lt"/>
              </a:rPr>
              <a:t>a</a:t>
            </a:r>
          </a:p>
        </p:txBody>
      </p:sp>
    </p:spTree>
    <p:extLst>
      <p:ext uri="{BB962C8B-B14F-4D97-AF65-F5344CB8AC3E}">
        <p14:creationId xmlns:p14="http://schemas.microsoft.com/office/powerpoint/2010/main" val="2997696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6EB1E1-0DB9-2E0C-5F8B-17235BC5682C}"/>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41CE5805-A42E-59E8-8556-3AAF19296203}"/>
              </a:ext>
            </a:extLst>
          </p:cNvPr>
          <p:cNvSpPr>
            <a:spLocks noGrp="1"/>
          </p:cNvSpPr>
          <p:nvPr>
            <p:ph type="sldNum" sz="quarter" idx="7"/>
          </p:nvPr>
        </p:nvSpPr>
        <p:spPr>
          <a:xfrm>
            <a:off x="9725384" y="6639972"/>
            <a:ext cx="2242969"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30</a:t>
            </a:fld>
            <a:endParaRPr spc="25"/>
          </a:p>
        </p:txBody>
      </p:sp>
      <p:pic>
        <p:nvPicPr>
          <p:cNvPr id="6" name="object 3">
            <a:extLst>
              <a:ext uri="{FF2B5EF4-FFF2-40B4-BE49-F238E27FC236}">
                <a16:creationId xmlns:a16="http://schemas.microsoft.com/office/drawing/2014/main" id="{72341930-ECE4-EAC9-C6A2-76484B01639E}"/>
              </a:ext>
            </a:extLst>
          </p:cNvPr>
          <p:cNvPicPr/>
          <p:nvPr/>
        </p:nvPicPr>
        <p:blipFill>
          <a:blip r:embed="rId2" cstate="print"/>
          <a:stretch>
            <a:fillRect/>
          </a:stretch>
        </p:blipFill>
        <p:spPr>
          <a:xfrm>
            <a:off x="0" y="1447800"/>
            <a:ext cx="3125723" cy="4760976"/>
          </a:xfrm>
          <a:prstGeom prst="rect">
            <a:avLst/>
          </a:prstGeom>
        </p:spPr>
      </p:pic>
      <p:grpSp>
        <p:nvGrpSpPr>
          <p:cNvPr id="10" name="Group 9">
            <a:extLst>
              <a:ext uri="{FF2B5EF4-FFF2-40B4-BE49-F238E27FC236}">
                <a16:creationId xmlns:a16="http://schemas.microsoft.com/office/drawing/2014/main" id="{CD8B165D-1EBD-AEC7-5891-18DCFDFA9DF8}"/>
              </a:ext>
            </a:extLst>
          </p:cNvPr>
          <p:cNvGrpSpPr/>
          <p:nvPr/>
        </p:nvGrpSpPr>
        <p:grpSpPr>
          <a:xfrm>
            <a:off x="3276600" y="2371479"/>
            <a:ext cx="7792212" cy="2523768"/>
            <a:chOff x="3581400" y="2237276"/>
            <a:chExt cx="7792212" cy="2523768"/>
          </a:xfrm>
        </p:grpSpPr>
        <p:sp>
          <p:nvSpPr>
            <p:cNvPr id="7" name="object 4">
              <a:extLst>
                <a:ext uri="{FF2B5EF4-FFF2-40B4-BE49-F238E27FC236}">
                  <a16:creationId xmlns:a16="http://schemas.microsoft.com/office/drawing/2014/main" id="{B8BE22C4-1C3D-2C82-8131-4E783B4599BB}"/>
                </a:ext>
              </a:extLst>
            </p:cNvPr>
            <p:cNvSpPr txBox="1"/>
            <p:nvPr/>
          </p:nvSpPr>
          <p:spPr>
            <a:xfrm>
              <a:off x="3581400" y="2521970"/>
              <a:ext cx="4038600" cy="2239074"/>
            </a:xfrm>
            <a:prstGeom prst="rect">
              <a:avLst/>
            </a:prstGeom>
          </p:spPr>
          <p:txBody>
            <a:bodyPr vert="horz" wrap="square" lIns="0" tIns="12700" rIns="0" bIns="0" rtlCol="0" anchor="t">
              <a:spAutoFit/>
            </a:bodyPr>
            <a:lstStyle/>
            <a:p>
              <a:pPr marL="355600" indent="-342900">
                <a:spcBef>
                  <a:spcPts val="100"/>
                </a:spcBef>
                <a:buAutoNum type="arabicPeriod"/>
                <a:tabLst>
                  <a:tab pos="354965" algn="l"/>
                  <a:tab pos="355600" algn="l"/>
                </a:tabLst>
              </a:pPr>
              <a:r>
                <a:rPr lang="en-CA" spc="25">
                  <a:solidFill>
                    <a:srgbClr val="7E7E7E"/>
                  </a:solidFill>
                  <a:ea typeface="+mn-lt"/>
                  <a:cs typeface="+mn-lt"/>
                </a:rPr>
                <a:t>Executive summary</a:t>
              </a:r>
            </a:p>
            <a:p>
              <a:pPr marL="355600" indent="-342900">
                <a:spcBef>
                  <a:spcPts val="100"/>
                </a:spcBef>
                <a:buAutoNum type="arabicPeriod"/>
                <a:tabLst>
                  <a:tab pos="354965" algn="l"/>
                  <a:tab pos="355600" algn="l"/>
                </a:tabLst>
              </a:pPr>
              <a:endParaRPr lang="en-CA" spc="25">
                <a:solidFill>
                  <a:srgbClr val="7E7E7E"/>
                </a:solidFill>
                <a:ea typeface="+mn-lt"/>
                <a:cs typeface="+mn-lt"/>
              </a:endParaRPr>
            </a:p>
            <a:p>
              <a:pPr marL="355600" indent="-342900">
                <a:lnSpc>
                  <a:spcPct val="100000"/>
                </a:lnSpc>
                <a:spcBef>
                  <a:spcPts val="100"/>
                </a:spcBef>
                <a:buAutoNum type="arabicPeriod"/>
                <a:tabLst>
                  <a:tab pos="354965" algn="l"/>
                  <a:tab pos="355600" algn="l"/>
                </a:tabLst>
              </a:pPr>
              <a:r>
                <a:rPr lang="en-CA" spc="25">
                  <a:solidFill>
                    <a:srgbClr val="7E7E7E"/>
                  </a:solidFill>
                  <a:ea typeface="+mn-lt"/>
                  <a:cs typeface="+mn-lt"/>
                </a:rPr>
                <a:t>Introduction</a:t>
              </a:r>
              <a:endParaRPr lang="en-US" spc="25">
                <a:solidFill>
                  <a:srgbClr val="7E7E7E"/>
                </a:solidFill>
                <a:ea typeface="+mn-lt"/>
                <a:cs typeface="+mn-lt"/>
              </a:endParaRPr>
            </a:p>
            <a:p>
              <a:pPr marL="355600" indent="-342900">
                <a:buAutoNum type="arabicPeriod"/>
                <a:tabLst>
                  <a:tab pos="354965" algn="l"/>
                  <a:tab pos="355600" algn="l"/>
                </a:tabLst>
              </a:pPr>
              <a:endParaRPr lang="en-CA" spc="25">
                <a:solidFill>
                  <a:srgbClr val="7E7E7E"/>
                </a:solidFill>
                <a:ea typeface="+mn-lt"/>
                <a:cs typeface="+mn-lt"/>
              </a:endParaRPr>
            </a:p>
            <a:p>
              <a:pPr marL="355600" indent="-342900">
                <a:buAutoNum type="arabicPeriod"/>
                <a:tabLst>
                  <a:tab pos="354965" algn="l"/>
                  <a:tab pos="355600" algn="l"/>
                </a:tabLst>
              </a:pPr>
              <a:r>
                <a:rPr lang="en-CA" spc="25">
                  <a:solidFill>
                    <a:srgbClr val="7E7E7E"/>
                  </a:solidFill>
                  <a:ea typeface="+mn-lt"/>
                  <a:cs typeface="+mn-lt"/>
                </a:rPr>
                <a:t>Technical Stages</a:t>
              </a:r>
            </a:p>
            <a:p>
              <a:pPr>
                <a:spcBef>
                  <a:spcPts val="40"/>
                </a:spcBef>
                <a:buAutoNum type="arabicPeriod"/>
                <a:tabLst>
                  <a:tab pos="354965" algn="l"/>
                  <a:tab pos="355600" algn="l"/>
                </a:tabLst>
              </a:pPr>
              <a:endParaRPr lang="en-CA" sz="2650">
                <a:solidFill>
                  <a:srgbClr val="000000"/>
                </a:solidFill>
                <a:latin typeface="+mj-lt"/>
                <a:cs typeface="Tahoma"/>
              </a:endParaRPr>
            </a:p>
            <a:p>
              <a:pPr>
                <a:spcBef>
                  <a:spcPts val="40"/>
                </a:spcBef>
                <a:tabLst>
                  <a:tab pos="354965" algn="l"/>
                  <a:tab pos="355600" algn="l"/>
                </a:tabLst>
              </a:pPr>
              <a:endParaRPr sz="2650">
                <a:latin typeface="Tahoma"/>
                <a:cs typeface="Tahoma"/>
              </a:endParaRPr>
            </a:p>
          </p:txBody>
        </p:sp>
        <p:sp>
          <p:nvSpPr>
            <p:cNvPr id="8" name="object 5">
              <a:extLst>
                <a:ext uri="{FF2B5EF4-FFF2-40B4-BE49-F238E27FC236}">
                  <a16:creationId xmlns:a16="http://schemas.microsoft.com/office/drawing/2014/main" id="{3A7582C3-C0ED-F86C-2CE9-2D27AAAE19BC}"/>
                </a:ext>
              </a:extLst>
            </p:cNvPr>
            <p:cNvSpPr txBox="1"/>
            <p:nvPr/>
          </p:nvSpPr>
          <p:spPr>
            <a:xfrm>
              <a:off x="7975727" y="2237276"/>
              <a:ext cx="3397885" cy="1951816"/>
            </a:xfrm>
            <a:prstGeom prst="rect">
              <a:avLst/>
            </a:prstGeom>
          </p:spPr>
          <p:txBody>
            <a:bodyPr vert="horz" wrap="square" lIns="0" tIns="12700" rIns="0" bIns="0" rtlCol="0" anchor="t">
              <a:spAutoFit/>
            </a:bodyPr>
            <a:lstStyle/>
            <a:p>
              <a:pPr marL="355600" indent="-342900">
                <a:spcBef>
                  <a:spcPts val="100"/>
                </a:spcBef>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Recommendations</a:t>
              </a:r>
            </a:p>
            <a:p>
              <a:pPr marL="355600" indent="-342900">
                <a:buFont typeface="+mj-lt"/>
                <a:buAutoNum type="arabicPeriod" startAt="4"/>
                <a:tabLst>
                  <a:tab pos="354965" algn="l"/>
                  <a:tab pos="355600" algn="l"/>
                </a:tabLst>
              </a:pPr>
              <a:endParaRPr lang="en-CA" b="1" spc="25">
                <a:solidFill>
                  <a:srgbClr val="21759E"/>
                </a:solidFill>
                <a:ea typeface="+mn-lt"/>
                <a:cs typeface="+mn-lt"/>
              </a:endParaRPr>
            </a:p>
            <a:p>
              <a:pPr marL="355600" indent="-342900">
                <a:buFont typeface="+mj-lt"/>
                <a:buAutoNum type="arabicPeriod" startAt="4"/>
                <a:tabLst>
                  <a:tab pos="354965" algn="l"/>
                  <a:tab pos="355600" algn="l"/>
                </a:tabLst>
              </a:pPr>
              <a:r>
                <a:rPr lang="en-CA" b="1" spc="25">
                  <a:solidFill>
                    <a:srgbClr val="21759E"/>
                  </a:solidFill>
                  <a:ea typeface="+mn-lt"/>
                  <a:cs typeface="+mn-lt"/>
                </a:rPr>
                <a:t>Key Performance Indicators </a:t>
              </a:r>
            </a:p>
            <a:p>
              <a:pPr marL="355600" indent="-342900">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High level roadmap &amp; estimated operational cost</a:t>
              </a:r>
              <a:endParaRPr lang="en-CA" spc="-10">
                <a:ea typeface="+mn-lt"/>
                <a:cs typeface="+mn-lt"/>
              </a:endParaRPr>
            </a:p>
          </p:txBody>
        </p:sp>
      </p:grpSp>
      <p:sp>
        <p:nvSpPr>
          <p:cNvPr id="9" name="object 2">
            <a:extLst>
              <a:ext uri="{FF2B5EF4-FFF2-40B4-BE49-F238E27FC236}">
                <a16:creationId xmlns:a16="http://schemas.microsoft.com/office/drawing/2014/main" id="{2BFFF67E-E0ED-62EE-5F70-46299D7C4150}"/>
              </a:ext>
            </a:extLst>
          </p:cNvPr>
          <p:cNvSpPr txBox="1">
            <a:spLocks/>
          </p:cNvSpPr>
          <p:nvPr/>
        </p:nvSpPr>
        <p:spPr>
          <a:xfrm>
            <a:off x="5297805" y="519760"/>
            <a:ext cx="1596390" cy="443070"/>
          </a:xfrm>
          <a:prstGeom prst="rect">
            <a:avLst/>
          </a:prstGeom>
        </p:spPr>
        <p:txBody>
          <a:bodyPr vert="horz" wrap="square" lIns="0" tIns="12065" rIns="0" bIns="0" rtlCol="0">
            <a:spAutoFit/>
          </a:bodyPr>
          <a:lstStyle>
            <a:lvl1pPr>
              <a:defRPr sz="2800" b="0" i="0">
                <a:solidFill>
                  <a:schemeClr val="tx1"/>
                </a:solidFill>
                <a:latin typeface="Tahoma"/>
                <a:ea typeface="+mj-ea"/>
                <a:cs typeface="Tahoma"/>
              </a:defRPr>
            </a:lvl1pPr>
          </a:lstStyle>
          <a:p>
            <a:pPr marL="12700" algn="ctr">
              <a:spcBef>
                <a:spcPts val="95"/>
              </a:spcBef>
            </a:pPr>
            <a:r>
              <a:rPr lang="en-CA" kern="0" spc="25">
                <a:latin typeface="+mj-lt"/>
              </a:rPr>
              <a:t>Agen</a:t>
            </a:r>
            <a:r>
              <a:rPr lang="en-CA" kern="0" spc="10">
                <a:latin typeface="+mj-lt"/>
              </a:rPr>
              <a:t>d</a:t>
            </a:r>
            <a:r>
              <a:rPr lang="en-CA" kern="0" spc="-80">
                <a:latin typeface="+mj-lt"/>
              </a:rPr>
              <a:t>a</a:t>
            </a:r>
          </a:p>
        </p:txBody>
      </p:sp>
    </p:spTree>
    <p:extLst>
      <p:ext uri="{BB962C8B-B14F-4D97-AF65-F5344CB8AC3E}">
        <p14:creationId xmlns:p14="http://schemas.microsoft.com/office/powerpoint/2010/main" val="45142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53">
            <a:extLst>
              <a:ext uri="{FF2B5EF4-FFF2-40B4-BE49-F238E27FC236}">
                <a16:creationId xmlns:a16="http://schemas.microsoft.com/office/drawing/2014/main" id="{A9F4DFA6-CB8A-F7A5-FFFF-30EC050A2FC6}"/>
              </a:ext>
            </a:extLst>
          </p:cNvPr>
          <p:cNvSpPr/>
          <p:nvPr/>
        </p:nvSpPr>
        <p:spPr>
          <a:xfrm>
            <a:off x="9429028" y="2867340"/>
            <a:ext cx="2224952" cy="1707906"/>
          </a:xfrm>
          <a:prstGeom prst="roundRect">
            <a:avLst/>
          </a:prstGeom>
          <a:solidFill>
            <a:srgbClr val="85D1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altLang="zh-CN" sz="1200">
                <a:latin typeface="Ubuntu"/>
                <a:cs typeface="Arial"/>
              </a:rPr>
              <a:t>Sentiment Score calculated using NLP</a:t>
            </a:r>
            <a:endParaRPr lang="en-US" err="1"/>
          </a:p>
        </p:txBody>
      </p:sp>
      <p:sp>
        <p:nvSpPr>
          <p:cNvPr id="10" name="Rectangle: Rounded Corners 53">
            <a:extLst>
              <a:ext uri="{FF2B5EF4-FFF2-40B4-BE49-F238E27FC236}">
                <a16:creationId xmlns:a16="http://schemas.microsoft.com/office/drawing/2014/main" id="{BB4E3E85-57DC-167F-13EE-04D97BA6CCA6}"/>
              </a:ext>
            </a:extLst>
          </p:cNvPr>
          <p:cNvSpPr/>
          <p:nvPr/>
        </p:nvSpPr>
        <p:spPr>
          <a:xfrm>
            <a:off x="7208901" y="2874008"/>
            <a:ext cx="2220722" cy="1707906"/>
          </a:xfrm>
          <a:prstGeom prst="round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rtl="0" fontAlgn="base">
              <a:buFont typeface="Arial" panose="020B0604020202020204" pitchFamily="34" charset="0"/>
              <a:buChar char="•"/>
            </a:pPr>
            <a:endParaRPr lang="en-US" sz="1200" b="0" i="0">
              <a:solidFill>
                <a:srgbClr val="000000"/>
              </a:solidFill>
              <a:effectLst/>
              <a:latin typeface="Arial" panose="020B0604020202020204" pitchFamily="34" charset="0"/>
            </a:endParaRPr>
          </a:p>
          <a:p>
            <a:endParaRPr lang="en-US" sz="1200"/>
          </a:p>
        </p:txBody>
      </p:sp>
      <p:sp>
        <p:nvSpPr>
          <p:cNvPr id="9" name="Rectangle: Rounded Corners 53">
            <a:extLst>
              <a:ext uri="{FF2B5EF4-FFF2-40B4-BE49-F238E27FC236}">
                <a16:creationId xmlns:a16="http://schemas.microsoft.com/office/drawing/2014/main" id="{BDA8BDAC-9C16-1247-28E0-0C0FBC18A947}"/>
              </a:ext>
            </a:extLst>
          </p:cNvPr>
          <p:cNvSpPr/>
          <p:nvPr/>
        </p:nvSpPr>
        <p:spPr>
          <a:xfrm>
            <a:off x="4980890" y="2880676"/>
            <a:ext cx="2224952" cy="1707906"/>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1200">
                <a:ea typeface="+mn-lt"/>
                <a:cs typeface="+mn-lt"/>
              </a:rPr>
              <a:t>Avg. number of minutes to reach customer service</a:t>
            </a:r>
            <a:endParaRPr lang="en-US"/>
          </a:p>
          <a:p>
            <a:endParaRPr lang="en-US" sz="1200">
              <a:ea typeface="+mn-lt"/>
              <a:cs typeface="+mn-lt"/>
            </a:endParaRPr>
          </a:p>
          <a:p>
            <a:endParaRPr lang="en-US" sz="1200">
              <a:ea typeface="+mn-lt"/>
              <a:cs typeface="+mn-lt"/>
            </a:endParaRPr>
          </a:p>
          <a:p>
            <a:endParaRPr lang="en-US" sz="1200">
              <a:ea typeface="+mn-lt"/>
              <a:cs typeface="+mn-lt"/>
            </a:endParaRPr>
          </a:p>
          <a:p>
            <a:pPr marL="171450" indent="-171450">
              <a:buFont typeface="Arial"/>
              <a:buChar char="•"/>
            </a:pPr>
            <a:endParaRPr lang="en-US" sz="1200">
              <a:solidFill>
                <a:schemeClr val="lt1"/>
              </a:solidFill>
            </a:endParaRPr>
          </a:p>
          <a:p>
            <a:pPr marL="171450" indent="-171450">
              <a:buFont typeface="Arial"/>
              <a:buChar char="•"/>
            </a:pPr>
            <a:endParaRPr lang="en-US" sz="1200"/>
          </a:p>
        </p:txBody>
      </p:sp>
      <p:sp>
        <p:nvSpPr>
          <p:cNvPr id="2" name="Title 1">
            <a:extLst>
              <a:ext uri="{FF2B5EF4-FFF2-40B4-BE49-F238E27FC236}">
                <a16:creationId xmlns:a16="http://schemas.microsoft.com/office/drawing/2014/main" id="{50D673CB-545F-2AC1-9B92-F0A2220186FD}"/>
              </a:ext>
            </a:extLst>
          </p:cNvPr>
          <p:cNvSpPr>
            <a:spLocks noGrp="1"/>
          </p:cNvSpPr>
          <p:nvPr>
            <p:ph type="title"/>
          </p:nvPr>
        </p:nvSpPr>
        <p:spPr>
          <a:xfrm>
            <a:off x="3415544" y="548515"/>
            <a:ext cx="6352946" cy="444831"/>
          </a:xfrm>
        </p:spPr>
        <p:txBody>
          <a:bodyPr wrap="square" lIns="0" tIns="0" rIns="0" bIns="0" anchor="t">
            <a:spAutoFit/>
          </a:bodyPr>
          <a:lstStyle/>
          <a:p>
            <a:r>
              <a:rPr lang="en-US">
                <a:solidFill>
                  <a:srgbClr val="0070AD"/>
                </a:solidFill>
                <a:latin typeface="Ubuntu"/>
                <a:ea typeface="Tahoma"/>
              </a:rPr>
              <a:t>Key Performance Indicators (KPI)</a:t>
            </a:r>
          </a:p>
        </p:txBody>
      </p:sp>
      <p:sp>
        <p:nvSpPr>
          <p:cNvPr id="4" name="Footer Placeholder 3">
            <a:extLst>
              <a:ext uri="{FF2B5EF4-FFF2-40B4-BE49-F238E27FC236}">
                <a16:creationId xmlns:a16="http://schemas.microsoft.com/office/drawing/2014/main" id="{C3B9ECD8-18BB-A975-E5FD-6789011DD7DB}"/>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7BBE572F-FFDF-A26B-E0FB-282995BA6715}"/>
              </a:ext>
            </a:extLst>
          </p:cNvPr>
          <p:cNvSpPr>
            <a:spLocks noGrp="1"/>
          </p:cNvSpPr>
          <p:nvPr>
            <p:ph type="sldNum" sz="quarter" idx="7"/>
          </p:nvPr>
        </p:nvSpPr>
        <p:spPr>
          <a:xfrm>
            <a:off x="9895713" y="6639972"/>
            <a:ext cx="2148840"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31</a:t>
            </a:fld>
            <a:endParaRPr spc="25"/>
          </a:p>
        </p:txBody>
      </p:sp>
      <p:sp>
        <p:nvSpPr>
          <p:cNvPr id="33" name="文本框 32">
            <a:extLst>
              <a:ext uri="{FF2B5EF4-FFF2-40B4-BE49-F238E27FC236}">
                <a16:creationId xmlns:a16="http://schemas.microsoft.com/office/drawing/2014/main" id="{FFDE81D4-29DF-108C-1A73-873D4D922D7E}"/>
              </a:ext>
            </a:extLst>
          </p:cNvPr>
          <p:cNvSpPr txBox="1"/>
          <p:nvPr/>
        </p:nvSpPr>
        <p:spPr>
          <a:xfrm>
            <a:off x="6868540" y="1483853"/>
            <a:ext cx="1963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altLang="zh-CN" sz="1200">
                <a:solidFill>
                  <a:schemeClr val="lt1"/>
                </a:solidFill>
                <a:ea typeface="+mn-lt"/>
                <a:cs typeface="+mn-lt"/>
              </a:rPr>
              <a:t>Customer lifetime value (CLV)</a:t>
            </a:r>
            <a:endParaRPr lang="zh-CN" altLang="en-US" sz="1200">
              <a:solidFill>
                <a:schemeClr val="lt1"/>
              </a:solidFill>
              <a:ea typeface="+mn-lt"/>
              <a:cs typeface="+mn-lt"/>
            </a:endParaRPr>
          </a:p>
          <a:p>
            <a:pPr marL="171450" indent="-171450">
              <a:buFont typeface="Arial"/>
              <a:buChar char="•"/>
            </a:pPr>
            <a:endParaRPr lang="zh-CN" altLang="en-US" sz="1200">
              <a:solidFill>
                <a:schemeClr val="lt1"/>
              </a:solidFill>
              <a:ea typeface="+mn-lt"/>
              <a:cs typeface="+mn-lt"/>
            </a:endParaRPr>
          </a:p>
        </p:txBody>
      </p:sp>
      <p:sp>
        <p:nvSpPr>
          <p:cNvPr id="41" name="Rectangle: Rounded Corners 53">
            <a:extLst>
              <a:ext uri="{FF2B5EF4-FFF2-40B4-BE49-F238E27FC236}">
                <a16:creationId xmlns:a16="http://schemas.microsoft.com/office/drawing/2014/main" id="{B33C2045-8C1B-494B-135A-738C21074E53}"/>
              </a:ext>
            </a:extLst>
          </p:cNvPr>
          <p:cNvSpPr/>
          <p:nvPr/>
        </p:nvSpPr>
        <p:spPr>
          <a:xfrm>
            <a:off x="543784" y="2879616"/>
            <a:ext cx="2225160" cy="1710028"/>
          </a:xfrm>
          <a:prstGeom prst="roundRect">
            <a:avLst/>
          </a:prstGeom>
          <a:solidFill>
            <a:srgbClr val="2C0C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1200"/>
              <a:t>Single or multi touch attribution models using </a:t>
            </a:r>
            <a:r>
              <a:rPr lang="en-US" sz="1200" err="1"/>
              <a:t>Hubspot</a:t>
            </a:r>
            <a:endParaRPr lang="en-US" sz="1200"/>
          </a:p>
          <a:p>
            <a:pPr marL="171450" indent="-171450">
              <a:buFont typeface="Arial"/>
              <a:buChar char="•"/>
            </a:pPr>
            <a:endParaRPr lang="en-US" sz="1200"/>
          </a:p>
          <a:p>
            <a:pPr marL="171450" indent="-171450">
              <a:buFont typeface="Arial"/>
              <a:buChar char="•"/>
            </a:pPr>
            <a:r>
              <a:rPr lang="en-US" sz="1200"/>
              <a:t>Calculating total Costs incurred, CAC can be calculated through tools like Salesforce/in-built tools in </a:t>
            </a:r>
            <a:r>
              <a:rPr lang="en-US" sz="1200" err="1"/>
              <a:t>GoogleAds</a:t>
            </a:r>
            <a:endParaRPr lang="en-US" sz="1200"/>
          </a:p>
        </p:txBody>
      </p:sp>
      <p:sp>
        <p:nvSpPr>
          <p:cNvPr id="90" name="文本框 89">
            <a:extLst>
              <a:ext uri="{FF2B5EF4-FFF2-40B4-BE49-F238E27FC236}">
                <a16:creationId xmlns:a16="http://schemas.microsoft.com/office/drawing/2014/main" id="{F701F4D8-F0A8-4EE2-755D-D7DEC42A6A21}"/>
              </a:ext>
            </a:extLst>
          </p:cNvPr>
          <p:cNvSpPr txBox="1"/>
          <p:nvPr/>
        </p:nvSpPr>
        <p:spPr>
          <a:xfrm>
            <a:off x="540589" y="9236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t>Targets</a:t>
            </a:r>
            <a:r>
              <a:rPr lang="zh-CN" altLang="en-US" b="1"/>
              <a:t>​</a:t>
            </a:r>
          </a:p>
        </p:txBody>
      </p:sp>
      <p:sp>
        <p:nvSpPr>
          <p:cNvPr id="91" name="文本框 90">
            <a:extLst>
              <a:ext uri="{FF2B5EF4-FFF2-40B4-BE49-F238E27FC236}">
                <a16:creationId xmlns:a16="http://schemas.microsoft.com/office/drawing/2014/main" id="{FB21FE46-0A6A-69E3-0BD9-376BE2594767}"/>
              </a:ext>
            </a:extLst>
          </p:cNvPr>
          <p:cNvSpPr txBox="1"/>
          <p:nvPr/>
        </p:nvSpPr>
        <p:spPr>
          <a:xfrm>
            <a:off x="540589" y="2434074"/>
            <a:ext cx="3965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t>Measurements &amp; Implementations</a:t>
            </a:r>
          </a:p>
        </p:txBody>
      </p:sp>
      <p:sp>
        <p:nvSpPr>
          <p:cNvPr id="67" name="文本框 66">
            <a:extLst>
              <a:ext uri="{FF2B5EF4-FFF2-40B4-BE49-F238E27FC236}">
                <a16:creationId xmlns:a16="http://schemas.microsoft.com/office/drawing/2014/main" id="{178F8B4E-A99F-B249-75A6-A5D351A93D7D}"/>
              </a:ext>
            </a:extLst>
          </p:cNvPr>
          <p:cNvSpPr txBox="1"/>
          <p:nvPr/>
        </p:nvSpPr>
        <p:spPr>
          <a:xfrm>
            <a:off x="2668822" y="3193408"/>
            <a:ext cx="192893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Sans-Serif"/>
              <a:buChar char="•"/>
            </a:pPr>
            <a:r>
              <a:rPr lang="en-US" sz="1200">
                <a:solidFill>
                  <a:schemeClr val="lt1"/>
                </a:solidFill>
                <a:ea typeface="+mn-lt"/>
                <a:cs typeface="+mn-lt"/>
              </a:rPr>
              <a:t>Define a lead (person who fills a form), Track the number of visitors and leads </a:t>
            </a:r>
          </a:p>
          <a:p>
            <a:pPr marL="171450" indent="-171450">
              <a:buFont typeface="Arial,Sans-Serif"/>
              <a:buChar char="•"/>
            </a:pPr>
            <a:endParaRPr lang="en-US" sz="1200">
              <a:solidFill>
                <a:schemeClr val="lt1"/>
              </a:solidFill>
              <a:ea typeface="+mn-lt"/>
              <a:cs typeface="+mn-lt"/>
            </a:endParaRPr>
          </a:p>
          <a:p>
            <a:pPr marL="171450" indent="-171450">
              <a:buFont typeface="Arial"/>
              <a:buChar char="•"/>
            </a:pPr>
            <a:r>
              <a:rPr lang="en-US" altLang="zh-CN" sz="1200">
                <a:solidFill>
                  <a:schemeClr val="lt1"/>
                </a:solidFill>
                <a:ea typeface="+mn-lt"/>
                <a:cs typeface="+mn-lt"/>
              </a:rPr>
              <a:t>Implement marketing automation software (such as Pardot) to track time spent</a:t>
            </a:r>
            <a:endParaRPr lang="en-US">
              <a:solidFill>
                <a:schemeClr val="lt1"/>
              </a:solidFill>
            </a:endParaRPr>
          </a:p>
          <a:p>
            <a:pPr marL="171450" indent="-171450">
              <a:buFont typeface="Arial"/>
              <a:buChar char="•"/>
            </a:pPr>
            <a:endParaRPr lang="en-US" altLang="zh-CN" sz="1200">
              <a:solidFill>
                <a:schemeClr val="lt1"/>
              </a:solidFill>
              <a:ea typeface="+mn-lt"/>
              <a:cs typeface="+mn-lt"/>
            </a:endParaRPr>
          </a:p>
        </p:txBody>
      </p:sp>
      <p:sp>
        <p:nvSpPr>
          <p:cNvPr id="8" name="Rectangle: Rounded Corners 53">
            <a:extLst>
              <a:ext uri="{FF2B5EF4-FFF2-40B4-BE49-F238E27FC236}">
                <a16:creationId xmlns:a16="http://schemas.microsoft.com/office/drawing/2014/main" id="{FB863C3E-A99F-381E-73D3-207A3F4D8B77}"/>
              </a:ext>
            </a:extLst>
          </p:cNvPr>
          <p:cNvSpPr/>
          <p:nvPr/>
        </p:nvSpPr>
        <p:spPr>
          <a:xfrm>
            <a:off x="2755938" y="2874009"/>
            <a:ext cx="2224952" cy="1707906"/>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Sans-Serif"/>
              <a:buChar char="•"/>
            </a:pPr>
            <a:r>
              <a:rPr lang="en-US" sz="1200">
                <a:solidFill>
                  <a:schemeClr val="lt1"/>
                </a:solidFill>
                <a:ea typeface="+mn-lt"/>
                <a:cs typeface="+mn-lt"/>
              </a:rPr>
              <a:t>Define a lead (person who fills a form), Track the number of visitors and leads </a:t>
            </a:r>
          </a:p>
          <a:p>
            <a:pPr marL="171450" indent="-171450">
              <a:buFont typeface="Arial,Sans-Serif"/>
              <a:buChar char="•"/>
            </a:pPr>
            <a:endParaRPr lang="en-US" sz="1200">
              <a:solidFill>
                <a:schemeClr val="lt1"/>
              </a:solidFill>
              <a:ea typeface="+mn-lt"/>
              <a:cs typeface="+mn-lt"/>
            </a:endParaRPr>
          </a:p>
          <a:p>
            <a:pPr marL="171450" indent="-171450">
              <a:buFont typeface="Arial"/>
              <a:buChar char="•"/>
            </a:pPr>
            <a:r>
              <a:rPr lang="en-US" altLang="zh-CN" sz="1200">
                <a:solidFill>
                  <a:schemeClr val="lt1"/>
                </a:solidFill>
                <a:ea typeface="+mn-lt"/>
                <a:cs typeface="+mn-lt"/>
              </a:rPr>
              <a:t>Implement marketing automation software (such as Pardot) to track time spent</a:t>
            </a:r>
            <a:endParaRPr lang="en-US" sz="1200">
              <a:solidFill>
                <a:schemeClr val="lt1"/>
              </a:solidFill>
            </a:endParaRPr>
          </a:p>
        </p:txBody>
      </p:sp>
      <p:sp>
        <p:nvSpPr>
          <p:cNvPr id="11" name="TextBox 10">
            <a:extLst>
              <a:ext uri="{FF2B5EF4-FFF2-40B4-BE49-F238E27FC236}">
                <a16:creationId xmlns:a16="http://schemas.microsoft.com/office/drawing/2014/main" id="{BEDE2155-273F-F4AA-74DF-E3E7DEB15FAD}"/>
              </a:ext>
            </a:extLst>
          </p:cNvPr>
          <p:cNvSpPr txBox="1"/>
          <p:nvPr/>
        </p:nvSpPr>
        <p:spPr>
          <a:xfrm>
            <a:off x="7221392" y="3411004"/>
            <a:ext cx="2391414" cy="276999"/>
          </a:xfrm>
          <a:prstGeom prst="rect">
            <a:avLst/>
          </a:prstGeom>
          <a:noFill/>
        </p:spPr>
        <p:txBody>
          <a:bodyPr wrap="square" lIns="91440" tIns="45720" rIns="91440" bIns="45720" rtlCol="0" anchor="t">
            <a:spAutoFit/>
          </a:bodyPr>
          <a:lstStyle/>
          <a:p>
            <a:pPr fontAlgn="base"/>
            <a:endParaRPr lang="en-US" sz="1200" b="0" i="0">
              <a:solidFill>
                <a:srgbClr val="000000"/>
              </a:solidFill>
              <a:effectLst/>
              <a:latin typeface="+mj-lt"/>
            </a:endParaRPr>
          </a:p>
        </p:txBody>
      </p:sp>
      <p:sp>
        <p:nvSpPr>
          <p:cNvPr id="20" name="Rectangle: Rounded Corners 53">
            <a:extLst>
              <a:ext uri="{FF2B5EF4-FFF2-40B4-BE49-F238E27FC236}">
                <a16:creationId xmlns:a16="http://schemas.microsoft.com/office/drawing/2014/main" id="{A14C6AF5-1C88-8B0E-A3C7-1C257C8F212F}"/>
              </a:ext>
            </a:extLst>
          </p:cNvPr>
          <p:cNvSpPr/>
          <p:nvPr/>
        </p:nvSpPr>
        <p:spPr>
          <a:xfrm>
            <a:off x="543888" y="1297667"/>
            <a:ext cx="2217097" cy="1118339"/>
          </a:xfrm>
          <a:prstGeom prst="roundRect">
            <a:avLst/>
          </a:prstGeom>
          <a:solidFill>
            <a:srgbClr val="2C0C3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endParaRPr lang="en-US" sz="1200">
              <a:ea typeface="+mn-lt"/>
              <a:cs typeface="+mn-lt"/>
            </a:endParaRPr>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Marketing revenue attribution</a:t>
            </a:r>
            <a:endParaRPr lang="zh-CN" altLang="en-US" sz="1200"/>
          </a:p>
          <a:p>
            <a:pPr marL="171450" indent="-171450">
              <a:buFont typeface="Arial"/>
              <a:buChar char="•"/>
            </a:pPr>
            <a:r>
              <a:rPr lang="en-US" sz="1200"/>
              <a:t>Customer acquisition cost per marketing channel</a:t>
            </a:r>
          </a:p>
          <a:p>
            <a:endParaRPr lang="en-US" sz="1200">
              <a:solidFill>
                <a:schemeClr val="lt1"/>
              </a:solidFill>
            </a:endParaRPr>
          </a:p>
          <a:p>
            <a:pPr marL="171450" indent="-171450">
              <a:buFont typeface="Arial"/>
              <a:buChar char="•"/>
            </a:pPr>
            <a:endParaRPr lang="en-US" sz="1200"/>
          </a:p>
        </p:txBody>
      </p:sp>
      <p:sp>
        <p:nvSpPr>
          <p:cNvPr id="21" name="Rectangle: Rounded Corners 53">
            <a:extLst>
              <a:ext uri="{FF2B5EF4-FFF2-40B4-BE49-F238E27FC236}">
                <a16:creationId xmlns:a16="http://schemas.microsoft.com/office/drawing/2014/main" id="{FE35C47F-C4E3-0C00-AD31-755C1C07AA0B}"/>
              </a:ext>
            </a:extLst>
          </p:cNvPr>
          <p:cNvSpPr/>
          <p:nvPr/>
        </p:nvSpPr>
        <p:spPr>
          <a:xfrm>
            <a:off x="2765436" y="1300033"/>
            <a:ext cx="2224952" cy="1118339"/>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endParaRPr lang="en-US" sz="1200">
              <a:ea typeface="+mn-lt"/>
              <a:cs typeface="+mn-lt"/>
            </a:endParaRPr>
          </a:p>
          <a:p>
            <a:pPr marL="171450" indent="-171450">
              <a:buFont typeface="Arial"/>
              <a:buChar char="•"/>
            </a:pPr>
            <a:r>
              <a:rPr lang="en-US" altLang="zh-CN" sz="1200">
                <a:ea typeface="+mn-lt"/>
                <a:cs typeface="+mn-lt"/>
              </a:rPr>
              <a:t>Traffic-to-lead-rate</a:t>
            </a:r>
            <a:endParaRPr lang="en-US" sz="1200"/>
          </a:p>
          <a:p>
            <a:pPr marL="171450" indent="-171450">
              <a:buFont typeface="Arial"/>
              <a:buChar char="•"/>
            </a:pPr>
            <a:r>
              <a:rPr lang="en-US" sz="1200">
                <a:ea typeface="+mn-lt"/>
                <a:cs typeface="+mn-lt"/>
              </a:rPr>
              <a:t>Landing page conversion rate</a:t>
            </a:r>
            <a:endParaRPr lang="en-US" altLang="zh-CN" sz="1200">
              <a:ea typeface="+mn-lt"/>
              <a:cs typeface="+mn-lt"/>
            </a:endParaRPr>
          </a:p>
          <a:p>
            <a:pPr marL="171450" indent="-171450">
              <a:buFont typeface="Arial"/>
              <a:buChar char="•"/>
            </a:pPr>
            <a:r>
              <a:rPr lang="en-US" altLang="zh-CN" sz="1200">
                <a:ea typeface="+mn-lt"/>
                <a:cs typeface="+mn-lt"/>
              </a:rPr>
              <a:t>Time spent on website</a:t>
            </a:r>
            <a:endParaRPr lang="zh-CN" altLang="en-US" sz="1200">
              <a:ea typeface="+mn-lt"/>
              <a:cs typeface="+mn-lt"/>
            </a:endParaRPr>
          </a:p>
          <a:p>
            <a:endParaRPr lang="en-US" sz="1200">
              <a:solidFill>
                <a:schemeClr val="lt1"/>
              </a:solidFill>
            </a:endParaRPr>
          </a:p>
          <a:p>
            <a:pPr marL="171450" indent="-171450">
              <a:buFont typeface="Arial"/>
              <a:buChar char="•"/>
            </a:pPr>
            <a:endParaRPr lang="en-US" sz="1200"/>
          </a:p>
        </p:txBody>
      </p:sp>
      <p:sp>
        <p:nvSpPr>
          <p:cNvPr id="22" name="Rectangle: Rounded Corners 53">
            <a:extLst>
              <a:ext uri="{FF2B5EF4-FFF2-40B4-BE49-F238E27FC236}">
                <a16:creationId xmlns:a16="http://schemas.microsoft.com/office/drawing/2014/main" id="{54FD3D7B-2CE3-AF26-C389-6E99CAFD93B7}"/>
              </a:ext>
            </a:extLst>
          </p:cNvPr>
          <p:cNvSpPr/>
          <p:nvPr/>
        </p:nvSpPr>
        <p:spPr>
          <a:xfrm>
            <a:off x="4982533" y="1302855"/>
            <a:ext cx="2232807" cy="1126195"/>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altLang="zh-CN" sz="1200" b="1" u="sng">
                <a:solidFill>
                  <a:schemeClr val="bg1"/>
                </a:solidFill>
              </a:rPr>
              <a:t>Customer service waiting times</a:t>
            </a:r>
          </a:p>
          <a:p>
            <a:pPr marL="171450" indent="-171450">
              <a:buFont typeface="Arial,Sans-Serif"/>
              <a:buChar char="•"/>
            </a:pPr>
            <a:r>
              <a:rPr lang="en-US" sz="1200"/>
              <a:t>Lead-to-customer-rate</a:t>
            </a:r>
            <a:endParaRPr lang="en-US" sz="1200">
              <a:ea typeface="+mn-lt"/>
              <a:cs typeface="+mn-lt"/>
            </a:endParaRPr>
          </a:p>
          <a:p>
            <a:r>
              <a:rPr lang="en-US" sz="1200"/>
              <a:t>     --&gt; for homepage </a:t>
            </a:r>
            <a:endParaRPr lang="en-US"/>
          </a:p>
          <a:p>
            <a:r>
              <a:rPr lang="en-US" sz="1200"/>
              <a:t>     --&gt; for customer service</a:t>
            </a:r>
            <a:endParaRPr lang="en-US"/>
          </a:p>
        </p:txBody>
      </p:sp>
      <p:sp>
        <p:nvSpPr>
          <p:cNvPr id="23" name="Rectangle: Rounded Corners 53">
            <a:extLst>
              <a:ext uri="{FF2B5EF4-FFF2-40B4-BE49-F238E27FC236}">
                <a16:creationId xmlns:a16="http://schemas.microsoft.com/office/drawing/2014/main" id="{D24AA999-5E37-FB7B-438C-6993B2388E1B}"/>
              </a:ext>
            </a:extLst>
          </p:cNvPr>
          <p:cNvSpPr/>
          <p:nvPr/>
        </p:nvSpPr>
        <p:spPr>
          <a:xfrm>
            <a:off x="7209467" y="1296187"/>
            <a:ext cx="2217097" cy="1134051"/>
          </a:xfrm>
          <a:prstGeom prst="round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endParaRPr lang="en-US" altLang="zh-CN" sz="1200">
              <a:ea typeface="+mn-lt"/>
              <a:cs typeface="+mn-lt"/>
            </a:endParaRPr>
          </a:p>
          <a:p>
            <a:pPr marL="171450" indent="-171450">
              <a:buFont typeface="Arial"/>
              <a:buChar char="•"/>
            </a:pPr>
            <a:endParaRPr lang="en-US" altLang="zh-CN" sz="1200">
              <a:ea typeface="+mn-lt"/>
              <a:cs typeface="+mn-lt"/>
            </a:endParaRPr>
          </a:p>
          <a:p>
            <a:endParaRPr lang="en-US" sz="1200">
              <a:solidFill>
                <a:schemeClr val="lt1"/>
              </a:solidFill>
            </a:endParaRPr>
          </a:p>
          <a:p>
            <a:pPr marL="171450" indent="-171450">
              <a:buFont typeface="Arial"/>
              <a:buChar char="•"/>
            </a:pPr>
            <a:endParaRPr lang="en-US" sz="1200"/>
          </a:p>
        </p:txBody>
      </p:sp>
      <p:sp>
        <p:nvSpPr>
          <p:cNvPr id="24" name="Rectangle: Rounded Corners 53">
            <a:extLst>
              <a:ext uri="{FF2B5EF4-FFF2-40B4-BE49-F238E27FC236}">
                <a16:creationId xmlns:a16="http://schemas.microsoft.com/office/drawing/2014/main" id="{A1D1E862-87C6-AC26-5AA8-C00703F2E1E8}"/>
              </a:ext>
            </a:extLst>
          </p:cNvPr>
          <p:cNvSpPr/>
          <p:nvPr/>
        </p:nvSpPr>
        <p:spPr>
          <a:xfrm>
            <a:off x="9429623" y="1300926"/>
            <a:ext cx="2224952" cy="1126196"/>
          </a:xfrm>
          <a:prstGeom prst="roundRect">
            <a:avLst/>
          </a:prstGeom>
          <a:solidFill>
            <a:srgbClr val="85D1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endParaRPr lang="en-US" sz="1200"/>
          </a:p>
        </p:txBody>
      </p:sp>
      <p:sp>
        <p:nvSpPr>
          <p:cNvPr id="25" name="文本框 78">
            <a:extLst>
              <a:ext uri="{FF2B5EF4-FFF2-40B4-BE49-F238E27FC236}">
                <a16:creationId xmlns:a16="http://schemas.microsoft.com/office/drawing/2014/main" id="{35C78CCD-666A-8665-A050-CB34BBD7B19B}"/>
              </a:ext>
            </a:extLst>
          </p:cNvPr>
          <p:cNvSpPr txBox="1"/>
          <p:nvPr/>
        </p:nvSpPr>
        <p:spPr>
          <a:xfrm>
            <a:off x="9412892" y="1471443"/>
            <a:ext cx="2367750"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171450" indent="-171450">
              <a:buFont typeface="Arial"/>
              <a:buChar char="•"/>
            </a:pPr>
            <a:r>
              <a:rPr lang="en-US" sz="1200" b="1" u="sng">
                <a:solidFill>
                  <a:schemeClr val="bg1"/>
                </a:solidFill>
                <a:ea typeface="+mn-lt"/>
                <a:cs typeface="+mn-lt"/>
              </a:rPr>
              <a:t>First contact resolution</a:t>
            </a:r>
            <a:endParaRPr lang="en-US" altLang="zh-CN" sz="1200" b="1" u="sng">
              <a:solidFill>
                <a:schemeClr val="bg1"/>
              </a:solidFill>
              <a:ea typeface="+mn-lt"/>
              <a:cs typeface="+mn-lt"/>
            </a:endParaRPr>
          </a:p>
          <a:p>
            <a:pPr marL="171450" indent="-171450">
              <a:buFont typeface="Arial,Sans-Serif"/>
              <a:buChar char="•"/>
            </a:pPr>
            <a:r>
              <a:rPr lang="en-US" sz="1200" b="1" u="sng">
                <a:solidFill>
                  <a:schemeClr val="lt1"/>
                </a:solidFill>
                <a:ea typeface="+mn-lt"/>
                <a:cs typeface="+mn-lt"/>
              </a:rPr>
              <a:t>Sentiment score of reviews</a:t>
            </a:r>
          </a:p>
          <a:p>
            <a:pPr marL="171450" indent="-171450">
              <a:buFont typeface="Arial"/>
              <a:buChar char="•"/>
            </a:pPr>
            <a:r>
              <a:rPr lang="en-US" altLang="zh-CN" sz="1200">
                <a:solidFill>
                  <a:schemeClr val="lt1"/>
                </a:solidFill>
                <a:ea typeface="+mn-lt"/>
                <a:cs typeface="+mn-lt"/>
              </a:rPr>
              <a:t>Churn Rate</a:t>
            </a:r>
          </a:p>
          <a:p>
            <a:pPr marL="171450" indent="-171450">
              <a:buFont typeface="Arial"/>
              <a:buChar char="•"/>
            </a:pPr>
            <a:endParaRPr lang="en-US" altLang="zh-CN" sz="1200">
              <a:solidFill>
                <a:schemeClr val="lt1"/>
              </a:solidFill>
              <a:ea typeface="+mn-lt"/>
              <a:cs typeface="+mn-lt"/>
            </a:endParaRPr>
          </a:p>
          <a:p>
            <a:pPr marL="171450" indent="-171450">
              <a:buFont typeface="Arial"/>
              <a:buChar char="•"/>
            </a:pPr>
            <a:endParaRPr lang="en-US" sz="1200"/>
          </a:p>
        </p:txBody>
      </p:sp>
      <p:sp>
        <p:nvSpPr>
          <p:cNvPr id="1313" name="文本框 78">
            <a:extLst>
              <a:ext uri="{FF2B5EF4-FFF2-40B4-BE49-F238E27FC236}">
                <a16:creationId xmlns:a16="http://schemas.microsoft.com/office/drawing/2014/main" id="{8180ADAD-0C7E-F5B6-CE78-C7C88CF6F184}"/>
              </a:ext>
            </a:extLst>
          </p:cNvPr>
          <p:cNvSpPr txBox="1"/>
          <p:nvPr/>
        </p:nvSpPr>
        <p:spPr>
          <a:xfrm>
            <a:off x="7207861" y="1104470"/>
            <a:ext cx="23756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Sans-Serif"/>
              <a:buChar char="•"/>
            </a:pPr>
            <a:endParaRPr lang="en-US" sz="1200" b="1" u="sng">
              <a:solidFill>
                <a:schemeClr val="bg1"/>
              </a:solidFill>
              <a:ea typeface="+mn-lt"/>
              <a:cs typeface="+mn-lt"/>
            </a:endParaRPr>
          </a:p>
          <a:p>
            <a:pPr marL="171450" indent="-171450">
              <a:buFont typeface="Arial,Sans-Serif"/>
              <a:buChar char="•"/>
            </a:pPr>
            <a:r>
              <a:rPr lang="en-US" sz="1200" b="1" u="sng">
                <a:solidFill>
                  <a:schemeClr val="bg1"/>
                </a:solidFill>
                <a:ea typeface="+mn-lt"/>
                <a:cs typeface="+mn-lt"/>
              </a:rPr>
              <a:t>Submission error rate</a:t>
            </a:r>
            <a:endParaRPr lang="en-US" altLang="zh-CN" sz="1200">
              <a:solidFill>
                <a:schemeClr val="bg1"/>
              </a:solidFill>
              <a:ea typeface="+mn-lt"/>
              <a:cs typeface="+mn-lt"/>
            </a:endParaRPr>
          </a:p>
          <a:p>
            <a:pPr marL="171450" indent="-171450">
              <a:buFont typeface="Arial,Sans-Serif"/>
              <a:buChar char="•"/>
            </a:pPr>
            <a:r>
              <a:rPr lang="en-US" sz="1200" b="1" u="sng">
                <a:solidFill>
                  <a:schemeClr val="bg1"/>
                </a:solidFill>
                <a:ea typeface="+mn-lt"/>
                <a:cs typeface="+mn-lt"/>
              </a:rPr>
              <a:t>Conversion rate to new offer after communication</a:t>
            </a:r>
            <a:endParaRPr lang="en-US" sz="1200">
              <a:solidFill>
                <a:schemeClr val="bg1"/>
              </a:solidFill>
              <a:ea typeface="+mn-lt"/>
              <a:cs typeface="+mn-lt"/>
            </a:endParaRPr>
          </a:p>
          <a:p>
            <a:pPr marL="171450" indent="-171450">
              <a:buFont typeface="Arial,Sans-Serif"/>
              <a:buChar char="•"/>
            </a:pPr>
            <a:r>
              <a:rPr lang="en-US" sz="1200">
                <a:solidFill>
                  <a:schemeClr val="bg1"/>
                </a:solidFill>
                <a:ea typeface="+mn-lt"/>
                <a:cs typeface="+mn-lt"/>
              </a:rPr>
              <a:t>Customer lifetime value (CLV)</a:t>
            </a:r>
            <a:endParaRPr lang="en-US">
              <a:solidFill>
                <a:schemeClr val="bg1"/>
              </a:solidFill>
            </a:endParaRPr>
          </a:p>
          <a:p>
            <a:endParaRPr lang="en-US" sz="1200">
              <a:solidFill>
                <a:schemeClr val="lt1"/>
              </a:solidFill>
            </a:endParaRPr>
          </a:p>
          <a:p>
            <a:pPr marL="171450" indent="-171450">
              <a:buFont typeface="Arial"/>
              <a:buChar char="•"/>
            </a:pPr>
            <a:endParaRPr lang="en-US" sz="1200"/>
          </a:p>
        </p:txBody>
      </p:sp>
      <p:sp>
        <p:nvSpPr>
          <p:cNvPr id="1315" name="Rectangle: Rounded Corners 53">
            <a:extLst>
              <a:ext uri="{FF2B5EF4-FFF2-40B4-BE49-F238E27FC236}">
                <a16:creationId xmlns:a16="http://schemas.microsoft.com/office/drawing/2014/main" id="{D35D353E-F6B0-CF9B-2A2F-1A2BA382A9F4}"/>
              </a:ext>
            </a:extLst>
          </p:cNvPr>
          <p:cNvSpPr/>
          <p:nvPr/>
        </p:nvSpPr>
        <p:spPr>
          <a:xfrm>
            <a:off x="9413317" y="5027650"/>
            <a:ext cx="2224952" cy="1087309"/>
          </a:xfrm>
          <a:prstGeom prst="roundRect">
            <a:avLst/>
          </a:prstGeom>
          <a:solidFill>
            <a:srgbClr val="85D1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tLang="zh-CN" sz="1200">
              <a:solidFill>
                <a:schemeClr val="lt1"/>
              </a:solidFill>
              <a:ea typeface="+mn-lt"/>
              <a:cs typeface="+mn-lt"/>
            </a:endParaRPr>
          </a:p>
          <a:p>
            <a:pPr marL="171450" indent="-171450">
              <a:buFont typeface="Arial"/>
              <a:buChar char="•"/>
            </a:pPr>
            <a:endParaRPr lang="en-US" sz="1200">
              <a:solidFill>
                <a:schemeClr val="lt1"/>
              </a:solidFill>
            </a:endParaRPr>
          </a:p>
          <a:p>
            <a:pPr marL="171450" indent="-171450">
              <a:buFont typeface="Arial"/>
              <a:buChar char="•"/>
            </a:pPr>
            <a:endParaRPr lang="en-US" sz="1200"/>
          </a:p>
        </p:txBody>
      </p:sp>
      <p:sp>
        <p:nvSpPr>
          <p:cNvPr id="1316" name="Rectangle: Rounded Corners 53">
            <a:extLst>
              <a:ext uri="{FF2B5EF4-FFF2-40B4-BE49-F238E27FC236}">
                <a16:creationId xmlns:a16="http://schemas.microsoft.com/office/drawing/2014/main" id="{282C30E4-97C1-140D-D24B-261269DF8902}"/>
              </a:ext>
            </a:extLst>
          </p:cNvPr>
          <p:cNvSpPr/>
          <p:nvPr/>
        </p:nvSpPr>
        <p:spPr>
          <a:xfrm>
            <a:off x="7193190" y="5034317"/>
            <a:ext cx="2220722" cy="1087309"/>
          </a:xfrm>
          <a:prstGeom prst="round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fontAlgn="base">
              <a:buFont typeface="Arial" panose="020B0604020202020204" pitchFamily="34" charset="0"/>
              <a:buChar char="•"/>
            </a:pPr>
            <a:endParaRPr lang="en-US" sz="1200">
              <a:solidFill>
                <a:schemeClr val="bg1"/>
              </a:solidFill>
              <a:latin typeface="Arial"/>
              <a:cs typeface="Arial"/>
            </a:endParaRPr>
          </a:p>
          <a:p>
            <a:pPr marL="171450" indent="-171450">
              <a:buFont typeface="Arial"/>
              <a:buChar char="•"/>
            </a:pPr>
            <a:r>
              <a:rPr lang="en-US" sz="1200">
                <a:solidFill>
                  <a:schemeClr val="bg1"/>
                </a:solidFill>
                <a:latin typeface="Arial"/>
                <a:cs typeface="Arial"/>
              </a:rPr>
              <a:t>SER and CRAC are easy to implement</a:t>
            </a:r>
          </a:p>
          <a:p>
            <a:pPr marL="171450" indent="-171450">
              <a:buFont typeface="Arial"/>
              <a:buChar char="•"/>
            </a:pPr>
            <a:r>
              <a:rPr lang="en-US" sz="1200">
                <a:solidFill>
                  <a:schemeClr val="bg1"/>
                </a:solidFill>
                <a:latin typeface="Arial"/>
                <a:cs typeface="Arial"/>
              </a:rPr>
              <a:t>CLV is hard to implement and costly</a:t>
            </a:r>
          </a:p>
        </p:txBody>
      </p:sp>
      <p:sp>
        <p:nvSpPr>
          <p:cNvPr id="1317" name="Rectangle: Rounded Corners 53">
            <a:extLst>
              <a:ext uri="{FF2B5EF4-FFF2-40B4-BE49-F238E27FC236}">
                <a16:creationId xmlns:a16="http://schemas.microsoft.com/office/drawing/2014/main" id="{B4847ED5-D8EB-2010-EE97-C305DCED3FF1}"/>
              </a:ext>
            </a:extLst>
          </p:cNvPr>
          <p:cNvSpPr/>
          <p:nvPr/>
        </p:nvSpPr>
        <p:spPr>
          <a:xfrm>
            <a:off x="4965179" y="5040986"/>
            <a:ext cx="2224952" cy="1087309"/>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ea typeface="+mn-lt"/>
              <a:cs typeface="+mn-lt"/>
            </a:endParaRPr>
          </a:p>
          <a:p>
            <a:pPr marL="171450" indent="-171450">
              <a:buFont typeface="Arial"/>
              <a:buChar char="•"/>
            </a:pPr>
            <a:r>
              <a:rPr lang="en-US" sz="1200">
                <a:ea typeface="+mn-lt"/>
                <a:cs typeface="+mn-lt"/>
              </a:rPr>
              <a:t>Easy to implement, need to collect data about waiting times</a:t>
            </a:r>
          </a:p>
          <a:p>
            <a:pPr marL="171450" indent="-171450">
              <a:buFont typeface="Arial"/>
              <a:buChar char="•"/>
            </a:pPr>
            <a:endParaRPr lang="en-US" sz="1200">
              <a:ea typeface="+mn-lt"/>
              <a:cs typeface="+mn-lt"/>
            </a:endParaRPr>
          </a:p>
          <a:p>
            <a:pPr marL="171450" indent="-171450">
              <a:buFont typeface="Arial"/>
              <a:buChar char="•"/>
            </a:pPr>
            <a:endParaRPr lang="en-US" sz="1200">
              <a:ea typeface="+mn-lt"/>
              <a:cs typeface="+mn-lt"/>
            </a:endParaRPr>
          </a:p>
        </p:txBody>
      </p:sp>
      <p:sp>
        <p:nvSpPr>
          <p:cNvPr id="1318" name="Rectangle: Rounded Corners 53">
            <a:extLst>
              <a:ext uri="{FF2B5EF4-FFF2-40B4-BE49-F238E27FC236}">
                <a16:creationId xmlns:a16="http://schemas.microsoft.com/office/drawing/2014/main" id="{1CB7291B-36F6-0930-1DF8-926AF44F64E9}"/>
              </a:ext>
            </a:extLst>
          </p:cNvPr>
          <p:cNvSpPr/>
          <p:nvPr/>
        </p:nvSpPr>
        <p:spPr>
          <a:xfrm>
            <a:off x="520217" y="5024214"/>
            <a:ext cx="2225160" cy="1089431"/>
          </a:xfrm>
          <a:prstGeom prst="roundRect">
            <a:avLst/>
          </a:prstGeom>
          <a:solidFill>
            <a:srgbClr val="2C0C3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1200"/>
              <a:t>Difficult to implement, software are expensive</a:t>
            </a:r>
          </a:p>
        </p:txBody>
      </p:sp>
      <p:sp>
        <p:nvSpPr>
          <p:cNvPr id="1319" name="文本框 78">
            <a:extLst>
              <a:ext uri="{FF2B5EF4-FFF2-40B4-BE49-F238E27FC236}">
                <a16:creationId xmlns:a16="http://schemas.microsoft.com/office/drawing/2014/main" id="{05DD04FF-599A-A117-9B9C-6E4667413614}"/>
              </a:ext>
            </a:extLst>
          </p:cNvPr>
          <p:cNvSpPr txBox="1"/>
          <p:nvPr/>
        </p:nvSpPr>
        <p:spPr>
          <a:xfrm>
            <a:off x="9420350" y="5124151"/>
            <a:ext cx="21804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sz="1200">
              <a:solidFill>
                <a:schemeClr val="lt1"/>
              </a:solidFill>
              <a:ea typeface="+mn-lt"/>
              <a:cs typeface="+mn-lt"/>
            </a:endParaRPr>
          </a:p>
          <a:p>
            <a:pPr marL="171450" indent="-171450">
              <a:buFont typeface="Arial"/>
              <a:buChar char="•"/>
            </a:pPr>
            <a:r>
              <a:rPr lang="zh-CN" altLang="en-US" sz="1200">
                <a:solidFill>
                  <a:schemeClr val="lt1"/>
                </a:solidFill>
                <a:ea typeface="+mn-lt"/>
                <a:cs typeface="+mn-lt"/>
              </a:rPr>
              <a:t>Easy to implement</a:t>
            </a:r>
          </a:p>
          <a:p>
            <a:pPr marL="171450" indent="-171450">
              <a:buFont typeface="Arial"/>
              <a:buChar char="•"/>
            </a:pPr>
            <a:endParaRPr lang="en-US" altLang="zh-CN" sz="1200">
              <a:solidFill>
                <a:schemeClr val="lt1"/>
              </a:solidFill>
              <a:ea typeface="+mn-lt"/>
              <a:cs typeface="+mn-lt"/>
            </a:endParaRPr>
          </a:p>
        </p:txBody>
      </p:sp>
      <p:sp>
        <p:nvSpPr>
          <p:cNvPr id="1320" name="文本框 90">
            <a:extLst>
              <a:ext uri="{FF2B5EF4-FFF2-40B4-BE49-F238E27FC236}">
                <a16:creationId xmlns:a16="http://schemas.microsoft.com/office/drawing/2014/main" id="{EAF30D5B-2219-9CB1-FF68-5B1A27B18F83}"/>
              </a:ext>
            </a:extLst>
          </p:cNvPr>
          <p:cNvSpPr txBox="1"/>
          <p:nvPr/>
        </p:nvSpPr>
        <p:spPr>
          <a:xfrm>
            <a:off x="524878" y="4594384"/>
            <a:ext cx="3965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t>Feasibility</a:t>
            </a:r>
            <a:endParaRPr lang="en-US" err="1"/>
          </a:p>
        </p:txBody>
      </p:sp>
      <p:sp>
        <p:nvSpPr>
          <p:cNvPr id="1321" name="文本框 66">
            <a:extLst>
              <a:ext uri="{FF2B5EF4-FFF2-40B4-BE49-F238E27FC236}">
                <a16:creationId xmlns:a16="http://schemas.microsoft.com/office/drawing/2014/main" id="{7A73C04F-48FC-8B4E-EAD6-718291ACB75C}"/>
              </a:ext>
            </a:extLst>
          </p:cNvPr>
          <p:cNvSpPr txBox="1"/>
          <p:nvPr/>
        </p:nvSpPr>
        <p:spPr>
          <a:xfrm>
            <a:off x="2802369" y="5322294"/>
            <a:ext cx="19289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Sans-Serif"/>
              <a:buChar char="•"/>
            </a:pPr>
            <a:r>
              <a:rPr lang="en-US" sz="1200">
                <a:solidFill>
                  <a:schemeClr val="lt1"/>
                </a:solidFill>
                <a:ea typeface="+mn-lt"/>
                <a:cs typeface="+mn-lt"/>
              </a:rPr>
              <a:t>Define a lead (person </a:t>
            </a:r>
            <a:endParaRPr lang="en-US" sz="1200">
              <a:solidFill>
                <a:schemeClr val="lt1"/>
              </a:solidFill>
            </a:endParaRPr>
          </a:p>
          <a:p>
            <a:pPr marL="171450" indent="-171450">
              <a:buFont typeface="Arial"/>
              <a:buChar char="•"/>
            </a:pPr>
            <a:endParaRPr lang="en-US" altLang="zh-CN" sz="1200">
              <a:solidFill>
                <a:schemeClr val="lt1"/>
              </a:solidFill>
              <a:ea typeface="+mn-lt"/>
              <a:cs typeface="+mn-lt"/>
            </a:endParaRPr>
          </a:p>
        </p:txBody>
      </p:sp>
      <p:sp>
        <p:nvSpPr>
          <p:cNvPr id="1322" name="Rectangle: Rounded Corners 53">
            <a:extLst>
              <a:ext uri="{FF2B5EF4-FFF2-40B4-BE49-F238E27FC236}">
                <a16:creationId xmlns:a16="http://schemas.microsoft.com/office/drawing/2014/main" id="{037C2636-0FA2-BE5B-EF68-BC21285C8085}"/>
              </a:ext>
            </a:extLst>
          </p:cNvPr>
          <p:cNvSpPr/>
          <p:nvPr/>
        </p:nvSpPr>
        <p:spPr>
          <a:xfrm>
            <a:off x="2740227" y="5034319"/>
            <a:ext cx="2224952" cy="1087309"/>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Sans-Serif"/>
              <a:buChar char="•"/>
            </a:pPr>
            <a:r>
              <a:rPr lang="en-US" sz="1200">
                <a:ea typeface="+mn-lt"/>
                <a:cs typeface="+mn-lt"/>
              </a:rPr>
              <a:t>Easy to implement with software relatively cheap</a:t>
            </a:r>
          </a:p>
          <a:p>
            <a:endParaRPr lang="en-US" sz="1200"/>
          </a:p>
        </p:txBody>
      </p:sp>
      <p:sp>
        <p:nvSpPr>
          <p:cNvPr id="1323" name="TextBox 1322">
            <a:extLst>
              <a:ext uri="{FF2B5EF4-FFF2-40B4-BE49-F238E27FC236}">
                <a16:creationId xmlns:a16="http://schemas.microsoft.com/office/drawing/2014/main" id="{1B9A57CD-CB55-8EB4-094B-24E289466A22}"/>
              </a:ext>
            </a:extLst>
          </p:cNvPr>
          <p:cNvSpPr txBox="1"/>
          <p:nvPr/>
        </p:nvSpPr>
        <p:spPr>
          <a:xfrm>
            <a:off x="7205681" y="5571313"/>
            <a:ext cx="2391414" cy="276999"/>
          </a:xfrm>
          <a:prstGeom prst="rect">
            <a:avLst/>
          </a:prstGeom>
          <a:noFill/>
        </p:spPr>
        <p:txBody>
          <a:bodyPr wrap="square" lIns="91440" tIns="45720" rIns="91440" bIns="45720" rtlCol="0" anchor="t">
            <a:spAutoFit/>
          </a:bodyPr>
          <a:lstStyle/>
          <a:p>
            <a:pPr algn="l" rtl="0" fontAlgn="base">
              <a:buFont typeface="Arial" panose="020B0604020202020204" pitchFamily="34" charset="0"/>
              <a:buChar char="•"/>
            </a:pPr>
            <a:endParaRPr lang="en-US" sz="1200" b="0" i="0">
              <a:solidFill>
                <a:srgbClr val="000000"/>
              </a:solidFill>
              <a:effectLst/>
              <a:latin typeface="+mj-lt"/>
            </a:endParaRPr>
          </a:p>
        </p:txBody>
      </p:sp>
      <p:pic>
        <p:nvPicPr>
          <p:cNvPr id="1326" name="Picture 1326" descr="A picture containing text&#10;&#10;Description automatically generated">
            <a:extLst>
              <a:ext uri="{FF2B5EF4-FFF2-40B4-BE49-F238E27FC236}">
                <a16:creationId xmlns:a16="http://schemas.microsoft.com/office/drawing/2014/main" id="{C74BFB4F-1CF9-86D8-486A-E7D2890E8A09}"/>
              </a:ext>
            </a:extLst>
          </p:cNvPr>
          <p:cNvPicPr>
            <a:picLocks noChangeAspect="1"/>
          </p:cNvPicPr>
          <p:nvPr/>
        </p:nvPicPr>
        <p:blipFill>
          <a:blip r:embed="rId3"/>
          <a:stretch>
            <a:fillRect/>
          </a:stretch>
        </p:blipFill>
        <p:spPr>
          <a:xfrm>
            <a:off x="9479516" y="3080423"/>
            <a:ext cx="2093433" cy="325015"/>
          </a:xfrm>
          <a:prstGeom prst="rect">
            <a:avLst/>
          </a:prstGeom>
        </p:spPr>
      </p:pic>
      <p:pic>
        <p:nvPicPr>
          <p:cNvPr id="1328" name="Picture 1328" descr="A picture containing text&#10;&#10;Description automatically generated">
            <a:extLst>
              <a:ext uri="{FF2B5EF4-FFF2-40B4-BE49-F238E27FC236}">
                <a16:creationId xmlns:a16="http://schemas.microsoft.com/office/drawing/2014/main" id="{895C37B7-24D6-7D8A-FA83-14FBB15243DD}"/>
              </a:ext>
            </a:extLst>
          </p:cNvPr>
          <p:cNvPicPr>
            <a:picLocks noChangeAspect="1"/>
          </p:cNvPicPr>
          <p:nvPr/>
        </p:nvPicPr>
        <p:blipFill>
          <a:blip r:embed="rId4"/>
          <a:stretch>
            <a:fillRect/>
          </a:stretch>
        </p:blipFill>
        <p:spPr>
          <a:xfrm>
            <a:off x="7217145" y="3589701"/>
            <a:ext cx="2217479" cy="292926"/>
          </a:xfrm>
          <a:prstGeom prst="rect">
            <a:avLst/>
          </a:prstGeom>
        </p:spPr>
      </p:pic>
      <p:pic>
        <p:nvPicPr>
          <p:cNvPr id="1329" name="Picture 1329">
            <a:extLst>
              <a:ext uri="{FF2B5EF4-FFF2-40B4-BE49-F238E27FC236}">
                <a16:creationId xmlns:a16="http://schemas.microsoft.com/office/drawing/2014/main" id="{9DFFDE93-9C8B-161C-00ED-8257C40C2819}"/>
              </a:ext>
            </a:extLst>
          </p:cNvPr>
          <p:cNvPicPr>
            <a:picLocks noChangeAspect="1"/>
          </p:cNvPicPr>
          <p:nvPr/>
        </p:nvPicPr>
        <p:blipFill>
          <a:blip r:embed="rId5"/>
          <a:stretch>
            <a:fillRect/>
          </a:stretch>
        </p:blipFill>
        <p:spPr>
          <a:xfrm>
            <a:off x="7376633" y="3012394"/>
            <a:ext cx="1880782" cy="402001"/>
          </a:xfrm>
          <a:prstGeom prst="rect">
            <a:avLst/>
          </a:prstGeom>
        </p:spPr>
      </p:pic>
    </p:spTree>
    <p:extLst>
      <p:ext uri="{BB962C8B-B14F-4D97-AF65-F5344CB8AC3E}">
        <p14:creationId xmlns:p14="http://schemas.microsoft.com/office/powerpoint/2010/main" val="321596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6EB1E1-0DB9-2E0C-5F8B-17235BC5682C}"/>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41CE5805-A42E-59E8-8556-3AAF19296203}"/>
              </a:ext>
            </a:extLst>
          </p:cNvPr>
          <p:cNvSpPr>
            <a:spLocks noGrp="1"/>
          </p:cNvSpPr>
          <p:nvPr>
            <p:ph type="sldNum" sz="quarter" idx="7"/>
          </p:nvPr>
        </p:nvSpPr>
        <p:spPr>
          <a:xfrm>
            <a:off x="9725384" y="6639972"/>
            <a:ext cx="2242969"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32</a:t>
            </a:fld>
            <a:endParaRPr spc="25"/>
          </a:p>
        </p:txBody>
      </p:sp>
      <p:pic>
        <p:nvPicPr>
          <p:cNvPr id="6" name="object 3">
            <a:extLst>
              <a:ext uri="{FF2B5EF4-FFF2-40B4-BE49-F238E27FC236}">
                <a16:creationId xmlns:a16="http://schemas.microsoft.com/office/drawing/2014/main" id="{72341930-ECE4-EAC9-C6A2-76484B01639E}"/>
              </a:ext>
            </a:extLst>
          </p:cNvPr>
          <p:cNvPicPr/>
          <p:nvPr/>
        </p:nvPicPr>
        <p:blipFill>
          <a:blip r:embed="rId2" cstate="print"/>
          <a:stretch>
            <a:fillRect/>
          </a:stretch>
        </p:blipFill>
        <p:spPr>
          <a:xfrm>
            <a:off x="0" y="1447800"/>
            <a:ext cx="3125723" cy="4760976"/>
          </a:xfrm>
          <a:prstGeom prst="rect">
            <a:avLst/>
          </a:prstGeom>
        </p:spPr>
      </p:pic>
      <p:grpSp>
        <p:nvGrpSpPr>
          <p:cNvPr id="10" name="Group 9">
            <a:extLst>
              <a:ext uri="{FF2B5EF4-FFF2-40B4-BE49-F238E27FC236}">
                <a16:creationId xmlns:a16="http://schemas.microsoft.com/office/drawing/2014/main" id="{CD8B165D-1EBD-AEC7-5891-18DCFDFA9DF8}"/>
              </a:ext>
            </a:extLst>
          </p:cNvPr>
          <p:cNvGrpSpPr/>
          <p:nvPr/>
        </p:nvGrpSpPr>
        <p:grpSpPr>
          <a:xfrm>
            <a:off x="3276600" y="2371479"/>
            <a:ext cx="7792212" cy="2523768"/>
            <a:chOff x="3581400" y="2237276"/>
            <a:chExt cx="7792212" cy="2523768"/>
          </a:xfrm>
        </p:grpSpPr>
        <p:sp>
          <p:nvSpPr>
            <p:cNvPr id="7" name="object 4">
              <a:extLst>
                <a:ext uri="{FF2B5EF4-FFF2-40B4-BE49-F238E27FC236}">
                  <a16:creationId xmlns:a16="http://schemas.microsoft.com/office/drawing/2014/main" id="{B8BE22C4-1C3D-2C82-8131-4E783B4599BB}"/>
                </a:ext>
              </a:extLst>
            </p:cNvPr>
            <p:cNvSpPr txBox="1"/>
            <p:nvPr/>
          </p:nvSpPr>
          <p:spPr>
            <a:xfrm>
              <a:off x="3581400" y="2521970"/>
              <a:ext cx="4038600" cy="2239074"/>
            </a:xfrm>
            <a:prstGeom prst="rect">
              <a:avLst/>
            </a:prstGeom>
          </p:spPr>
          <p:txBody>
            <a:bodyPr vert="horz" wrap="square" lIns="0" tIns="12700" rIns="0" bIns="0" rtlCol="0" anchor="t">
              <a:spAutoFit/>
            </a:bodyPr>
            <a:lstStyle/>
            <a:p>
              <a:pPr marL="355600" indent="-342900">
                <a:spcBef>
                  <a:spcPts val="100"/>
                </a:spcBef>
                <a:buAutoNum type="arabicPeriod"/>
                <a:tabLst>
                  <a:tab pos="354965" algn="l"/>
                  <a:tab pos="355600" algn="l"/>
                </a:tabLst>
              </a:pPr>
              <a:r>
                <a:rPr lang="en-CA" spc="25">
                  <a:solidFill>
                    <a:srgbClr val="7E7E7E"/>
                  </a:solidFill>
                  <a:ea typeface="+mn-lt"/>
                  <a:cs typeface="+mn-lt"/>
                </a:rPr>
                <a:t>Executive summary</a:t>
              </a:r>
            </a:p>
            <a:p>
              <a:pPr marL="355600" indent="-342900">
                <a:spcBef>
                  <a:spcPts val="100"/>
                </a:spcBef>
                <a:buAutoNum type="arabicPeriod"/>
                <a:tabLst>
                  <a:tab pos="354965" algn="l"/>
                  <a:tab pos="355600" algn="l"/>
                </a:tabLst>
              </a:pPr>
              <a:endParaRPr lang="en-CA" spc="25">
                <a:solidFill>
                  <a:srgbClr val="7E7E7E"/>
                </a:solidFill>
                <a:ea typeface="+mn-lt"/>
                <a:cs typeface="+mn-lt"/>
              </a:endParaRPr>
            </a:p>
            <a:p>
              <a:pPr marL="355600" indent="-342900">
                <a:lnSpc>
                  <a:spcPct val="100000"/>
                </a:lnSpc>
                <a:spcBef>
                  <a:spcPts val="100"/>
                </a:spcBef>
                <a:buAutoNum type="arabicPeriod"/>
                <a:tabLst>
                  <a:tab pos="354965" algn="l"/>
                  <a:tab pos="355600" algn="l"/>
                </a:tabLst>
              </a:pPr>
              <a:r>
                <a:rPr lang="en-CA" spc="25">
                  <a:solidFill>
                    <a:srgbClr val="7E7E7E"/>
                  </a:solidFill>
                  <a:ea typeface="+mn-lt"/>
                  <a:cs typeface="+mn-lt"/>
                </a:rPr>
                <a:t>Introduction</a:t>
              </a:r>
              <a:endParaRPr lang="en-US" spc="25">
                <a:solidFill>
                  <a:srgbClr val="7E7E7E"/>
                </a:solidFill>
                <a:ea typeface="+mn-lt"/>
                <a:cs typeface="+mn-lt"/>
              </a:endParaRPr>
            </a:p>
            <a:p>
              <a:pPr marL="355600" indent="-342900">
                <a:buAutoNum type="arabicPeriod"/>
                <a:tabLst>
                  <a:tab pos="354965" algn="l"/>
                  <a:tab pos="355600" algn="l"/>
                </a:tabLst>
              </a:pPr>
              <a:endParaRPr lang="en-CA" spc="25">
                <a:solidFill>
                  <a:srgbClr val="7E7E7E"/>
                </a:solidFill>
                <a:ea typeface="+mn-lt"/>
                <a:cs typeface="+mn-lt"/>
              </a:endParaRPr>
            </a:p>
            <a:p>
              <a:pPr marL="355600" indent="-342900">
                <a:buAutoNum type="arabicPeriod"/>
                <a:tabLst>
                  <a:tab pos="354965" algn="l"/>
                  <a:tab pos="355600" algn="l"/>
                </a:tabLst>
              </a:pPr>
              <a:r>
                <a:rPr lang="en-CA" spc="25">
                  <a:solidFill>
                    <a:srgbClr val="7E7E7E"/>
                  </a:solidFill>
                  <a:ea typeface="+mn-lt"/>
                  <a:cs typeface="+mn-lt"/>
                </a:rPr>
                <a:t>Technical Stages</a:t>
              </a:r>
            </a:p>
            <a:p>
              <a:pPr>
                <a:spcBef>
                  <a:spcPts val="40"/>
                </a:spcBef>
                <a:buAutoNum type="arabicPeriod"/>
                <a:tabLst>
                  <a:tab pos="354965" algn="l"/>
                  <a:tab pos="355600" algn="l"/>
                </a:tabLst>
              </a:pPr>
              <a:endParaRPr lang="en-CA" sz="2650">
                <a:solidFill>
                  <a:srgbClr val="000000"/>
                </a:solidFill>
                <a:latin typeface="+mj-lt"/>
                <a:cs typeface="Tahoma"/>
              </a:endParaRPr>
            </a:p>
            <a:p>
              <a:pPr>
                <a:spcBef>
                  <a:spcPts val="40"/>
                </a:spcBef>
                <a:tabLst>
                  <a:tab pos="354965" algn="l"/>
                  <a:tab pos="355600" algn="l"/>
                </a:tabLst>
              </a:pPr>
              <a:endParaRPr sz="2650">
                <a:latin typeface="Tahoma"/>
                <a:cs typeface="Tahoma"/>
              </a:endParaRPr>
            </a:p>
          </p:txBody>
        </p:sp>
        <p:sp>
          <p:nvSpPr>
            <p:cNvPr id="8" name="object 5">
              <a:extLst>
                <a:ext uri="{FF2B5EF4-FFF2-40B4-BE49-F238E27FC236}">
                  <a16:creationId xmlns:a16="http://schemas.microsoft.com/office/drawing/2014/main" id="{3A7582C3-C0ED-F86C-2CE9-2D27AAAE19BC}"/>
                </a:ext>
              </a:extLst>
            </p:cNvPr>
            <p:cNvSpPr txBox="1"/>
            <p:nvPr/>
          </p:nvSpPr>
          <p:spPr>
            <a:xfrm>
              <a:off x="7975727" y="2237276"/>
              <a:ext cx="3397885" cy="1951816"/>
            </a:xfrm>
            <a:prstGeom prst="rect">
              <a:avLst/>
            </a:prstGeom>
          </p:spPr>
          <p:txBody>
            <a:bodyPr vert="horz" wrap="square" lIns="0" tIns="12700" rIns="0" bIns="0" rtlCol="0" anchor="t">
              <a:spAutoFit/>
            </a:bodyPr>
            <a:lstStyle/>
            <a:p>
              <a:pPr marL="355600" indent="-342900">
                <a:spcBef>
                  <a:spcPts val="100"/>
                </a:spcBef>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Recommendations</a:t>
              </a:r>
            </a:p>
            <a:p>
              <a:pPr marL="355600" indent="-342900">
                <a:buFont typeface="+mj-lt"/>
                <a:buAutoNum type="arabicPeriod" startAt="4"/>
                <a:tabLst>
                  <a:tab pos="354965" algn="l"/>
                  <a:tab pos="355600" algn="l"/>
                </a:tabLst>
              </a:pPr>
              <a:endParaRPr lang="en-CA" b="1" spc="25">
                <a:solidFill>
                  <a:srgbClr val="21759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Key Performance Indicators </a:t>
              </a:r>
            </a:p>
            <a:p>
              <a:pPr marL="355600" indent="-342900">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b="1" spc="25">
                  <a:solidFill>
                    <a:srgbClr val="21759E"/>
                  </a:solidFill>
                  <a:ea typeface="+mn-lt"/>
                  <a:cs typeface="+mn-lt"/>
                </a:rPr>
                <a:t>High level roadmap &amp; estimated operational cost</a:t>
              </a:r>
            </a:p>
          </p:txBody>
        </p:sp>
      </p:grpSp>
      <p:sp>
        <p:nvSpPr>
          <p:cNvPr id="9" name="object 2">
            <a:extLst>
              <a:ext uri="{FF2B5EF4-FFF2-40B4-BE49-F238E27FC236}">
                <a16:creationId xmlns:a16="http://schemas.microsoft.com/office/drawing/2014/main" id="{2BFFF67E-E0ED-62EE-5F70-46299D7C4150}"/>
              </a:ext>
            </a:extLst>
          </p:cNvPr>
          <p:cNvSpPr txBox="1">
            <a:spLocks/>
          </p:cNvSpPr>
          <p:nvPr/>
        </p:nvSpPr>
        <p:spPr>
          <a:xfrm>
            <a:off x="5297805" y="519760"/>
            <a:ext cx="1596390" cy="443070"/>
          </a:xfrm>
          <a:prstGeom prst="rect">
            <a:avLst/>
          </a:prstGeom>
        </p:spPr>
        <p:txBody>
          <a:bodyPr vert="horz" wrap="square" lIns="0" tIns="12065" rIns="0" bIns="0" rtlCol="0">
            <a:spAutoFit/>
          </a:bodyPr>
          <a:lstStyle>
            <a:lvl1pPr>
              <a:defRPr sz="2800" b="0" i="0">
                <a:solidFill>
                  <a:schemeClr val="tx1"/>
                </a:solidFill>
                <a:latin typeface="Tahoma"/>
                <a:ea typeface="+mj-ea"/>
                <a:cs typeface="Tahoma"/>
              </a:defRPr>
            </a:lvl1pPr>
          </a:lstStyle>
          <a:p>
            <a:pPr marL="12700" algn="ctr">
              <a:spcBef>
                <a:spcPts val="95"/>
              </a:spcBef>
            </a:pPr>
            <a:r>
              <a:rPr lang="en-CA" kern="0" spc="25">
                <a:latin typeface="+mj-lt"/>
              </a:rPr>
              <a:t>Agen</a:t>
            </a:r>
            <a:r>
              <a:rPr lang="en-CA" kern="0" spc="10">
                <a:latin typeface="+mj-lt"/>
              </a:rPr>
              <a:t>d</a:t>
            </a:r>
            <a:r>
              <a:rPr lang="en-CA" kern="0" spc="-80">
                <a:latin typeface="+mj-lt"/>
              </a:rPr>
              <a:t>a</a:t>
            </a:r>
          </a:p>
        </p:txBody>
      </p:sp>
    </p:spTree>
    <p:extLst>
      <p:ext uri="{BB962C8B-B14F-4D97-AF65-F5344CB8AC3E}">
        <p14:creationId xmlns:p14="http://schemas.microsoft.com/office/powerpoint/2010/main" val="9364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9176B-DFDD-04B9-02E2-2897B9A9CDEE}"/>
              </a:ext>
            </a:extLst>
          </p:cNvPr>
          <p:cNvSpPr>
            <a:spLocks noGrp="1"/>
          </p:cNvSpPr>
          <p:nvPr>
            <p:ph type="title"/>
          </p:nvPr>
        </p:nvSpPr>
        <p:spPr>
          <a:xfrm>
            <a:off x="4270797" y="562093"/>
            <a:ext cx="3650403" cy="430887"/>
          </a:xfrm>
        </p:spPr>
        <p:txBody>
          <a:bodyPr wrap="square" lIns="0" tIns="0" rIns="0" bIns="0" anchor="t">
            <a:spAutoFit/>
          </a:bodyPr>
          <a:lstStyle/>
          <a:p>
            <a:pPr algn="ctr"/>
            <a:r>
              <a:rPr lang="fr-FR">
                <a:solidFill>
                  <a:srgbClr val="0070AD"/>
                </a:solidFill>
                <a:latin typeface="Ubuntu"/>
                <a:ea typeface="Tahoma"/>
              </a:rPr>
              <a:t>Next </a:t>
            </a:r>
            <a:r>
              <a:rPr lang="fr-FR" err="1">
                <a:solidFill>
                  <a:srgbClr val="0070AD"/>
                </a:solidFill>
                <a:latin typeface="Ubuntu"/>
                <a:ea typeface="Tahoma"/>
              </a:rPr>
              <a:t>steps</a:t>
            </a:r>
            <a:r>
              <a:rPr lang="fr-FR">
                <a:solidFill>
                  <a:srgbClr val="0070AD"/>
                </a:solidFill>
                <a:latin typeface="Ubuntu"/>
                <a:ea typeface="Tahoma"/>
              </a:rPr>
              <a:t> : Roadmap</a:t>
            </a:r>
          </a:p>
        </p:txBody>
      </p:sp>
      <p:sp>
        <p:nvSpPr>
          <p:cNvPr id="4" name="Espace réservé du pied de page 3">
            <a:extLst>
              <a:ext uri="{FF2B5EF4-FFF2-40B4-BE49-F238E27FC236}">
                <a16:creationId xmlns:a16="http://schemas.microsoft.com/office/drawing/2014/main" id="{98E3BA54-F2E2-8F9E-49D3-89986A309713}"/>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Espace réservé du numéro de diapositive 4">
            <a:extLst>
              <a:ext uri="{FF2B5EF4-FFF2-40B4-BE49-F238E27FC236}">
                <a16:creationId xmlns:a16="http://schemas.microsoft.com/office/drawing/2014/main" id="{E4E202C6-20D4-77A6-6521-CB5B0B1B3A17}"/>
              </a:ext>
            </a:extLst>
          </p:cNvPr>
          <p:cNvSpPr>
            <a:spLocks noGrp="1"/>
          </p:cNvSpPr>
          <p:nvPr>
            <p:ph type="sldNum" sz="quarter" idx="7"/>
          </p:nvPr>
        </p:nvSpPr>
        <p:spPr>
          <a:xfrm>
            <a:off x="9715780" y="6639972"/>
            <a:ext cx="2261537"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33</a:t>
            </a:fld>
            <a:endParaRPr spc="25"/>
          </a:p>
        </p:txBody>
      </p:sp>
      <p:pic>
        <p:nvPicPr>
          <p:cNvPr id="6" name="Image 6">
            <a:extLst>
              <a:ext uri="{FF2B5EF4-FFF2-40B4-BE49-F238E27FC236}">
                <a16:creationId xmlns:a16="http://schemas.microsoft.com/office/drawing/2014/main" id="{74B44E2B-BE4B-A0B6-5858-AFD0A39FE550}"/>
              </a:ext>
            </a:extLst>
          </p:cNvPr>
          <p:cNvPicPr>
            <a:picLocks noChangeAspect="1"/>
          </p:cNvPicPr>
          <p:nvPr/>
        </p:nvPicPr>
        <p:blipFill>
          <a:blip r:embed="rId2"/>
          <a:stretch>
            <a:fillRect/>
          </a:stretch>
        </p:blipFill>
        <p:spPr>
          <a:xfrm>
            <a:off x="286704" y="1839385"/>
            <a:ext cx="4739425" cy="4716051"/>
          </a:xfrm>
          <a:prstGeom prst="rect">
            <a:avLst/>
          </a:prstGeom>
        </p:spPr>
      </p:pic>
      <p:sp>
        <p:nvSpPr>
          <p:cNvPr id="13" name="ZoneTexte 12">
            <a:extLst>
              <a:ext uri="{FF2B5EF4-FFF2-40B4-BE49-F238E27FC236}">
                <a16:creationId xmlns:a16="http://schemas.microsoft.com/office/drawing/2014/main" id="{BB47464C-C869-A627-0840-CCADD16E26BE}"/>
              </a:ext>
            </a:extLst>
          </p:cNvPr>
          <p:cNvSpPr txBox="1"/>
          <p:nvPr/>
        </p:nvSpPr>
        <p:spPr>
          <a:xfrm>
            <a:off x="6376458" y="2831042"/>
            <a:ext cx="5595937"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rPr>
              <a:t>Customer service improvement</a:t>
            </a:r>
            <a:r>
              <a:rPr lang="en-US">
                <a:solidFill>
                  <a:srgbClr val="000000"/>
                </a:solidFill>
              </a:rPr>
              <a:t> : </a:t>
            </a:r>
          </a:p>
          <a:p>
            <a:pPr marL="742950" lvl="1" indent="-285750">
              <a:buFont typeface="Arial"/>
              <a:buChar char="•"/>
            </a:pPr>
            <a:r>
              <a:rPr lang="en-US">
                <a:solidFill>
                  <a:srgbClr val="000000"/>
                </a:solidFill>
              </a:rPr>
              <a:t>#1 More staffing to reduce waiting time </a:t>
            </a:r>
          </a:p>
          <a:p>
            <a:pPr marL="742950" lvl="1" indent="-285750">
              <a:buFont typeface="Arial"/>
              <a:buChar char="•"/>
            </a:pPr>
            <a:r>
              <a:rPr lang="en-US">
                <a:solidFill>
                  <a:srgbClr val="000000"/>
                </a:solidFill>
              </a:rPr>
              <a:t>#2 CS training to be more proactive</a:t>
            </a:r>
          </a:p>
          <a:p>
            <a:pPr marL="742950" lvl="1" indent="-285750">
              <a:buFont typeface="Arial"/>
              <a:buChar char="•"/>
            </a:pPr>
            <a:r>
              <a:rPr lang="en-US">
                <a:solidFill>
                  <a:srgbClr val="000000"/>
                </a:solidFill>
              </a:rPr>
              <a:t>#3 Implement a chatbot on the website</a:t>
            </a:r>
          </a:p>
        </p:txBody>
      </p:sp>
      <p:sp>
        <p:nvSpPr>
          <p:cNvPr id="14" name="ZoneTexte 13">
            <a:extLst>
              <a:ext uri="{FF2B5EF4-FFF2-40B4-BE49-F238E27FC236}">
                <a16:creationId xmlns:a16="http://schemas.microsoft.com/office/drawing/2014/main" id="{47D790C9-4BA8-36BB-B53E-AC54B979EC96}"/>
              </a:ext>
            </a:extLst>
          </p:cNvPr>
          <p:cNvSpPr txBox="1"/>
          <p:nvPr/>
        </p:nvSpPr>
        <p:spPr>
          <a:xfrm>
            <a:off x="6365875" y="1793874"/>
            <a:ext cx="57546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rPr>
              <a:t>KPI evaluation </a:t>
            </a:r>
            <a:r>
              <a:rPr lang="en-US">
                <a:solidFill>
                  <a:srgbClr val="000000"/>
                </a:solidFill>
              </a:rPr>
              <a:t>: </a:t>
            </a:r>
            <a:endParaRPr lang="fr-FR"/>
          </a:p>
          <a:p>
            <a:pPr marL="800100" lvl="1" indent="-342900">
              <a:buAutoNum type="arabicPeriod"/>
            </a:pPr>
            <a:r>
              <a:rPr lang="en-US">
                <a:solidFill>
                  <a:srgbClr val="000000"/>
                </a:solidFill>
              </a:rPr>
              <a:t>Assess the efficiency of the implementation</a:t>
            </a:r>
          </a:p>
          <a:p>
            <a:pPr marL="800100" lvl="1" indent="-342900">
              <a:buAutoNum type="arabicPeriod"/>
            </a:pPr>
            <a:r>
              <a:rPr lang="en-US">
                <a:solidFill>
                  <a:srgbClr val="000000"/>
                </a:solidFill>
              </a:rPr>
              <a:t>Repeat from Step 1</a:t>
            </a:r>
          </a:p>
        </p:txBody>
      </p:sp>
      <p:sp>
        <p:nvSpPr>
          <p:cNvPr id="15" name="ZoneTexte 14">
            <a:extLst>
              <a:ext uri="{FF2B5EF4-FFF2-40B4-BE49-F238E27FC236}">
                <a16:creationId xmlns:a16="http://schemas.microsoft.com/office/drawing/2014/main" id="{E4CA3912-8D51-1835-53A3-B762339590FC}"/>
              </a:ext>
            </a:extLst>
          </p:cNvPr>
          <p:cNvSpPr txBox="1"/>
          <p:nvPr/>
        </p:nvSpPr>
        <p:spPr>
          <a:xfrm>
            <a:off x="6376456" y="4122208"/>
            <a:ext cx="51726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rPr>
              <a:t>Price improvement </a:t>
            </a:r>
            <a:r>
              <a:rPr lang="en-US">
                <a:solidFill>
                  <a:srgbClr val="000000"/>
                </a:solidFill>
              </a:rPr>
              <a:t>:</a:t>
            </a:r>
          </a:p>
          <a:p>
            <a:pPr marL="742950" lvl="1" indent="-285750">
              <a:buFont typeface="Arial,Sans-Serif"/>
              <a:buChar char="•"/>
            </a:pPr>
            <a:r>
              <a:rPr lang="en-GB">
                <a:ea typeface="+mn-lt"/>
                <a:cs typeface="+mn-lt"/>
              </a:rPr>
              <a:t>#1 More detailed energy report</a:t>
            </a:r>
            <a:endParaRPr lang="en-US">
              <a:ea typeface="+mn-lt"/>
              <a:cs typeface="+mn-lt"/>
            </a:endParaRPr>
          </a:p>
        </p:txBody>
      </p:sp>
      <p:sp>
        <p:nvSpPr>
          <p:cNvPr id="16" name="ZoneTexte 15">
            <a:extLst>
              <a:ext uri="{FF2B5EF4-FFF2-40B4-BE49-F238E27FC236}">
                <a16:creationId xmlns:a16="http://schemas.microsoft.com/office/drawing/2014/main" id="{DE72DC3D-3A2D-B04B-D386-460327E41892}"/>
              </a:ext>
            </a:extLst>
          </p:cNvPr>
          <p:cNvSpPr txBox="1"/>
          <p:nvPr/>
        </p:nvSpPr>
        <p:spPr>
          <a:xfrm>
            <a:off x="6365874" y="4968874"/>
            <a:ext cx="50773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rPr>
              <a:t>Current stage </a:t>
            </a:r>
            <a:r>
              <a:rPr lang="en-US">
                <a:solidFill>
                  <a:srgbClr val="000000"/>
                </a:solidFill>
              </a:rPr>
              <a:t>: </a:t>
            </a:r>
          </a:p>
          <a:p>
            <a:pPr marL="800100" lvl="1" indent="-342900">
              <a:buAutoNum type="arabicPeriod"/>
            </a:pPr>
            <a:r>
              <a:rPr lang="en-US">
                <a:solidFill>
                  <a:srgbClr val="000000"/>
                </a:solidFill>
                <a:latin typeface="Ubuntu"/>
                <a:ea typeface="Tahoma"/>
                <a:cs typeface="Tahoma"/>
              </a:rPr>
              <a:t>Identify KPIs we want to improve</a:t>
            </a:r>
          </a:p>
          <a:p>
            <a:pPr marL="800100" lvl="1" indent="-342900">
              <a:buAutoNum type="arabicPeriod"/>
            </a:pPr>
            <a:r>
              <a:rPr lang="en-US">
                <a:solidFill>
                  <a:srgbClr val="000000"/>
                </a:solidFill>
                <a:latin typeface="Ubuntu"/>
                <a:ea typeface="Tahoma"/>
                <a:cs typeface="Tahoma"/>
              </a:rPr>
              <a:t>Choose next steps accordingly</a:t>
            </a:r>
          </a:p>
        </p:txBody>
      </p:sp>
      <p:pic>
        <p:nvPicPr>
          <p:cNvPr id="3" name="Image 7">
            <a:extLst>
              <a:ext uri="{FF2B5EF4-FFF2-40B4-BE49-F238E27FC236}">
                <a16:creationId xmlns:a16="http://schemas.microsoft.com/office/drawing/2014/main" id="{E78BC598-1CA0-97F4-5677-B359A9958C13}"/>
              </a:ext>
            </a:extLst>
          </p:cNvPr>
          <p:cNvPicPr>
            <a:picLocks noChangeAspect="1"/>
          </p:cNvPicPr>
          <p:nvPr/>
        </p:nvPicPr>
        <p:blipFill>
          <a:blip r:embed="rId3"/>
          <a:stretch>
            <a:fillRect/>
          </a:stretch>
        </p:blipFill>
        <p:spPr>
          <a:xfrm>
            <a:off x="3877732" y="4774431"/>
            <a:ext cx="2489201" cy="970973"/>
          </a:xfrm>
          <a:prstGeom prst="rect">
            <a:avLst/>
          </a:prstGeom>
        </p:spPr>
      </p:pic>
      <p:pic>
        <p:nvPicPr>
          <p:cNvPr id="8" name="Image 8">
            <a:extLst>
              <a:ext uri="{FF2B5EF4-FFF2-40B4-BE49-F238E27FC236}">
                <a16:creationId xmlns:a16="http://schemas.microsoft.com/office/drawing/2014/main" id="{CD0A5363-1739-3572-F2AE-CC3E4AABEBFA}"/>
              </a:ext>
            </a:extLst>
          </p:cNvPr>
          <p:cNvPicPr>
            <a:picLocks noChangeAspect="1"/>
          </p:cNvPicPr>
          <p:nvPr/>
        </p:nvPicPr>
        <p:blipFill>
          <a:blip r:embed="rId4"/>
          <a:stretch>
            <a:fillRect/>
          </a:stretch>
        </p:blipFill>
        <p:spPr>
          <a:xfrm>
            <a:off x="2480734" y="3730370"/>
            <a:ext cx="3875616" cy="910681"/>
          </a:xfrm>
          <a:prstGeom prst="rect">
            <a:avLst/>
          </a:prstGeom>
        </p:spPr>
      </p:pic>
      <p:pic>
        <p:nvPicPr>
          <p:cNvPr id="9" name="Image 16">
            <a:extLst>
              <a:ext uri="{FF2B5EF4-FFF2-40B4-BE49-F238E27FC236}">
                <a16:creationId xmlns:a16="http://schemas.microsoft.com/office/drawing/2014/main" id="{FF9D670D-F0B6-8680-1D5C-7B268E28E7BE}"/>
              </a:ext>
            </a:extLst>
          </p:cNvPr>
          <p:cNvPicPr>
            <a:picLocks noChangeAspect="1"/>
          </p:cNvPicPr>
          <p:nvPr/>
        </p:nvPicPr>
        <p:blipFill>
          <a:blip r:embed="rId5"/>
          <a:stretch>
            <a:fillRect/>
          </a:stretch>
        </p:blipFill>
        <p:spPr>
          <a:xfrm>
            <a:off x="3232152" y="2602476"/>
            <a:ext cx="3134782" cy="922796"/>
          </a:xfrm>
          <a:prstGeom prst="rect">
            <a:avLst/>
          </a:prstGeom>
        </p:spPr>
      </p:pic>
      <p:pic>
        <p:nvPicPr>
          <p:cNvPr id="20" name="Image 20">
            <a:extLst>
              <a:ext uri="{FF2B5EF4-FFF2-40B4-BE49-F238E27FC236}">
                <a16:creationId xmlns:a16="http://schemas.microsoft.com/office/drawing/2014/main" id="{9C757BA9-5063-D0A6-918E-E28FC6A51468}"/>
              </a:ext>
            </a:extLst>
          </p:cNvPr>
          <p:cNvPicPr>
            <a:picLocks noChangeAspect="1"/>
          </p:cNvPicPr>
          <p:nvPr/>
        </p:nvPicPr>
        <p:blipFill>
          <a:blip r:embed="rId6"/>
          <a:stretch>
            <a:fillRect/>
          </a:stretch>
        </p:blipFill>
        <p:spPr>
          <a:xfrm>
            <a:off x="4149622" y="1715365"/>
            <a:ext cx="2190627" cy="824593"/>
          </a:xfrm>
          <a:prstGeom prst="rect">
            <a:avLst/>
          </a:prstGeom>
        </p:spPr>
      </p:pic>
    </p:spTree>
    <p:extLst>
      <p:ext uri="{BB962C8B-B14F-4D97-AF65-F5344CB8AC3E}">
        <p14:creationId xmlns:p14="http://schemas.microsoft.com/office/powerpoint/2010/main" val="3952522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C96551-197C-458A-E958-73714BD0259B}"/>
              </a:ext>
            </a:extLst>
          </p:cNvPr>
          <p:cNvSpPr>
            <a:spLocks noGrp="1"/>
          </p:cNvSpPr>
          <p:nvPr>
            <p:ph type="subTitle" idx="4"/>
          </p:nvPr>
        </p:nvSpPr>
        <p:spPr/>
        <p:txBody>
          <a:bodyPr/>
          <a:lstStyle/>
          <a:p>
            <a:endParaRPr lang="en-US"/>
          </a:p>
        </p:txBody>
      </p:sp>
      <p:sp>
        <p:nvSpPr>
          <p:cNvPr id="3" name="Footer Placeholder 2">
            <a:extLst>
              <a:ext uri="{FF2B5EF4-FFF2-40B4-BE49-F238E27FC236}">
                <a16:creationId xmlns:a16="http://schemas.microsoft.com/office/drawing/2014/main" id="{7BCF718D-C14E-D8AD-C850-7017020EB901}"/>
              </a:ext>
            </a:extLst>
          </p:cNvPr>
          <p:cNvSpPr>
            <a:spLocks noGrp="1"/>
          </p:cNvSpPr>
          <p:nvPr>
            <p:ph type="ftr" sz="quarter" idx="11"/>
          </p:nvPr>
        </p:nvSpPr>
        <p:spPr/>
        <p:txBody>
          <a:bodyPr/>
          <a:lstStyle/>
          <a:p>
            <a:pPr marL="12700">
              <a:lnSpc>
                <a:spcPct val="100000"/>
              </a:lnSpc>
              <a:spcBef>
                <a:spcPts val="90"/>
              </a:spcBef>
            </a:pPr>
            <a:r>
              <a:rPr lang="en-US" spc="5"/>
              <a:t>13.03.2023</a:t>
            </a:r>
            <a:endParaRPr lang="en-US" spc="25"/>
          </a:p>
        </p:txBody>
      </p:sp>
      <p:sp>
        <p:nvSpPr>
          <p:cNvPr id="4" name="Slide Number Placeholder 3">
            <a:extLst>
              <a:ext uri="{FF2B5EF4-FFF2-40B4-BE49-F238E27FC236}">
                <a16:creationId xmlns:a16="http://schemas.microsoft.com/office/drawing/2014/main" id="{B9F5DA98-5758-6F81-BCA0-CE23A2347BED}"/>
              </a:ext>
            </a:extLst>
          </p:cNvPr>
          <p:cNvSpPr>
            <a:spLocks noGrp="1"/>
          </p:cNvSpPr>
          <p:nvPr>
            <p:ph type="sldNum" sz="quarter" idx="12"/>
          </p:nvPr>
        </p:nvSpPr>
        <p:spPr>
          <a:xfrm>
            <a:off x="9775970" y="6629085"/>
            <a:ext cx="2170611"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34</a:t>
            </a:fld>
            <a:endParaRPr spc="25"/>
          </a:p>
        </p:txBody>
      </p:sp>
      <p:sp>
        <p:nvSpPr>
          <p:cNvPr id="7" name="Rechteck 71">
            <a:extLst>
              <a:ext uri="{FF2B5EF4-FFF2-40B4-BE49-F238E27FC236}">
                <a16:creationId xmlns:a16="http://schemas.microsoft.com/office/drawing/2014/main" id="{A151C95B-31C7-F6BF-04F7-A6DA019486A1}"/>
              </a:ext>
            </a:extLst>
          </p:cNvPr>
          <p:cNvSpPr/>
          <p:nvPr/>
        </p:nvSpPr>
        <p:spPr>
          <a:xfrm>
            <a:off x="6099542" y="1777999"/>
            <a:ext cx="2820782" cy="472007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5720" rIns="91440" bIns="45720" rtlCol="0" anchor="t">
            <a:noAutofit/>
          </a:bodyPr>
          <a:lstStyle/>
          <a:p>
            <a:pPr algn="ctr" fontAlgn="base"/>
            <a:r>
              <a:rPr lang="fr-FR">
                <a:solidFill>
                  <a:srgbClr val="000000"/>
                </a:solidFill>
                <a:latin typeface="Ubuntu"/>
              </a:rPr>
              <a:t>Customer Service</a:t>
            </a:r>
            <a:endParaRPr lang="en-US" b="0" i="0">
              <a:solidFill>
                <a:srgbClr val="000000"/>
              </a:solidFill>
              <a:effectLst/>
              <a:latin typeface="Arial" panose="020B0604020202020204" pitchFamily="34" charset="0"/>
            </a:endParaRPr>
          </a:p>
        </p:txBody>
      </p:sp>
      <p:sp>
        <p:nvSpPr>
          <p:cNvPr id="9" name="Titel 2">
            <a:extLst>
              <a:ext uri="{FF2B5EF4-FFF2-40B4-BE49-F238E27FC236}">
                <a16:creationId xmlns:a16="http://schemas.microsoft.com/office/drawing/2014/main" id="{ED4AB0D5-6C20-F252-96AC-AD8D9986B99F}"/>
              </a:ext>
            </a:extLst>
          </p:cNvPr>
          <p:cNvSpPr txBox="1">
            <a:spLocks/>
          </p:cNvSpPr>
          <p:nvPr/>
        </p:nvSpPr>
        <p:spPr>
          <a:xfrm>
            <a:off x="838191" y="221010"/>
            <a:ext cx="10515600" cy="430887"/>
          </a:xfrm>
          <a:prstGeom prst="rect">
            <a:avLst/>
          </a:prstGeom>
        </p:spPr>
        <p:txBody>
          <a:bodyPr vert="horz" wrap="square" lIns="0" tIns="0" rIns="0" bIns="0" anchor="t">
            <a:spAutoFit/>
          </a:bodyPr>
          <a:lstStyle>
            <a:lvl1pPr>
              <a:defRPr sz="2800" b="0" i="0">
                <a:solidFill>
                  <a:schemeClr val="tx1"/>
                </a:solidFill>
                <a:latin typeface="Tahoma"/>
                <a:ea typeface="+mj-ea"/>
                <a:cs typeface="Tahoma"/>
              </a:defRPr>
            </a:lvl1pPr>
          </a:lstStyle>
          <a:p>
            <a:pPr algn="ctr"/>
            <a:r>
              <a:rPr lang="fr-FR" kern="0" err="1">
                <a:solidFill>
                  <a:srgbClr val="0070AD"/>
                </a:solidFill>
                <a:ea typeface="Tahoma"/>
              </a:rPr>
              <a:t>Cost</a:t>
            </a:r>
            <a:r>
              <a:rPr lang="fr-FR" kern="0">
                <a:solidFill>
                  <a:srgbClr val="0070AD"/>
                </a:solidFill>
                <a:ea typeface="Tahoma"/>
              </a:rPr>
              <a:t> of </a:t>
            </a:r>
            <a:r>
              <a:rPr lang="fr-FR" kern="0" err="1">
                <a:solidFill>
                  <a:srgbClr val="0070AD"/>
                </a:solidFill>
                <a:ea typeface="Tahoma"/>
              </a:rPr>
              <a:t>Implementation</a:t>
            </a:r>
            <a:endParaRPr lang="en-US" kern="0" err="1">
              <a:solidFill>
                <a:srgbClr val="0070AD"/>
              </a:solidFill>
              <a:ea typeface="Tahoma"/>
            </a:endParaRPr>
          </a:p>
        </p:txBody>
      </p:sp>
      <p:sp>
        <p:nvSpPr>
          <p:cNvPr id="11" name="Rechteck 44">
            <a:extLst>
              <a:ext uri="{FF2B5EF4-FFF2-40B4-BE49-F238E27FC236}">
                <a16:creationId xmlns:a16="http://schemas.microsoft.com/office/drawing/2014/main" id="{5CB13203-5C97-CCF5-52A0-77661B485F61}"/>
              </a:ext>
            </a:extLst>
          </p:cNvPr>
          <p:cNvSpPr/>
          <p:nvPr/>
        </p:nvSpPr>
        <p:spPr>
          <a:xfrm>
            <a:off x="312277" y="1767840"/>
            <a:ext cx="2788442" cy="47302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t">
            <a:noAutofit/>
          </a:bodyPr>
          <a:lstStyle/>
          <a:p>
            <a:pPr algn="ctr" rtl="0" fontAlgn="base"/>
            <a:r>
              <a:rPr lang="en-US" b="0" i="0" u="none" strike="noStrike">
                <a:solidFill>
                  <a:srgbClr val="000000"/>
                </a:solidFill>
                <a:effectLst/>
                <a:latin typeface="Ubuntu" panose="020B0504030602030204" pitchFamily="34" charset="0"/>
              </a:rPr>
              <a:t>Customer Service</a:t>
            </a:r>
            <a:endParaRPr lang="en-US" b="0" i="0">
              <a:solidFill>
                <a:srgbClr val="000000"/>
              </a:solidFill>
              <a:effectLst/>
              <a:latin typeface="Arial" panose="020B0604020202020204" pitchFamily="34" charset="0"/>
            </a:endParaRPr>
          </a:p>
        </p:txBody>
      </p:sp>
      <p:sp>
        <p:nvSpPr>
          <p:cNvPr id="13" name="Rechteck 70">
            <a:extLst>
              <a:ext uri="{FF2B5EF4-FFF2-40B4-BE49-F238E27FC236}">
                <a16:creationId xmlns:a16="http://schemas.microsoft.com/office/drawing/2014/main" id="{9CBBD91F-9008-6D4A-6078-B512DCDE3836}"/>
              </a:ext>
            </a:extLst>
          </p:cNvPr>
          <p:cNvSpPr/>
          <p:nvPr/>
        </p:nvSpPr>
        <p:spPr>
          <a:xfrm>
            <a:off x="3189740" y="1767838"/>
            <a:ext cx="2820782" cy="473024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5720" rIns="91440" bIns="45720" rtlCol="0" anchor="t">
            <a:noAutofit/>
          </a:bodyPr>
          <a:lstStyle/>
          <a:p>
            <a:pPr algn="ctr" rtl="0" fontAlgn="base"/>
            <a:r>
              <a:rPr lang="en-US" b="0" i="0" u="none" strike="noStrike">
                <a:solidFill>
                  <a:srgbClr val="000000"/>
                </a:solidFill>
                <a:effectLst/>
                <a:latin typeface="Ubuntu" panose="020B0504030602030204" pitchFamily="34" charset="0"/>
              </a:rPr>
              <a:t>Customer Service</a:t>
            </a:r>
            <a:endParaRPr lang="en-US" b="0" i="0">
              <a:solidFill>
                <a:srgbClr val="000000"/>
              </a:solidFill>
              <a:effectLst/>
              <a:latin typeface="Arial" panose="020B0604020202020204" pitchFamily="34" charset="0"/>
            </a:endParaRPr>
          </a:p>
        </p:txBody>
      </p:sp>
      <p:sp>
        <p:nvSpPr>
          <p:cNvPr id="15" name="Rechteck 71">
            <a:extLst>
              <a:ext uri="{FF2B5EF4-FFF2-40B4-BE49-F238E27FC236}">
                <a16:creationId xmlns:a16="http://schemas.microsoft.com/office/drawing/2014/main" id="{90FA535F-AAE7-5D1E-76E9-5749976EC138}"/>
              </a:ext>
            </a:extLst>
          </p:cNvPr>
          <p:cNvSpPr/>
          <p:nvPr/>
        </p:nvSpPr>
        <p:spPr>
          <a:xfrm>
            <a:off x="9009328" y="1767837"/>
            <a:ext cx="2870378" cy="47302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5720" rIns="91440" bIns="45720" rtlCol="0" anchor="t">
            <a:noAutofit/>
          </a:bodyPr>
          <a:lstStyle/>
          <a:p>
            <a:pPr algn="ctr" rtl="0" fontAlgn="base"/>
            <a:r>
              <a:rPr lang="fr-FR" b="0" i="0" u="none" strike="noStrike">
                <a:solidFill>
                  <a:srgbClr val="000000"/>
                </a:solidFill>
                <a:effectLst/>
                <a:latin typeface="Ubuntu" panose="020B0504030602030204" pitchFamily="34" charset="0"/>
              </a:rPr>
              <a:t>Price</a:t>
            </a:r>
            <a:endParaRPr lang="en-US" b="0" i="0">
              <a:solidFill>
                <a:srgbClr val="000000"/>
              </a:solidFill>
              <a:effectLst/>
              <a:latin typeface="Arial" panose="020B0604020202020204" pitchFamily="34" charset="0"/>
            </a:endParaRPr>
          </a:p>
        </p:txBody>
      </p:sp>
      <p:grpSp>
        <p:nvGrpSpPr>
          <p:cNvPr id="20" name="Gruppieren 30">
            <a:extLst>
              <a:ext uri="{FF2B5EF4-FFF2-40B4-BE49-F238E27FC236}">
                <a16:creationId xmlns:a16="http://schemas.microsoft.com/office/drawing/2014/main" id="{BE17ACA7-0595-BBEE-FE60-41C2BF3EE186}"/>
              </a:ext>
            </a:extLst>
          </p:cNvPr>
          <p:cNvGrpSpPr/>
          <p:nvPr/>
        </p:nvGrpSpPr>
        <p:grpSpPr>
          <a:xfrm>
            <a:off x="300847" y="3809119"/>
            <a:ext cx="11592000" cy="325602"/>
            <a:chOff x="300847" y="1929137"/>
            <a:chExt cx="11592000" cy="325602"/>
          </a:xfrm>
        </p:grpSpPr>
        <p:sp>
          <p:nvSpPr>
            <p:cNvPr id="17" name="Rechteck 31">
              <a:extLst>
                <a:ext uri="{FF2B5EF4-FFF2-40B4-BE49-F238E27FC236}">
                  <a16:creationId xmlns:a16="http://schemas.microsoft.com/office/drawing/2014/main" id="{496E2B2C-B493-C659-A8AE-EDD1889B5574}"/>
                </a:ext>
              </a:extLst>
            </p:cNvPr>
            <p:cNvSpPr/>
            <p:nvPr/>
          </p:nvSpPr>
          <p:spPr>
            <a:xfrm>
              <a:off x="312277" y="1945158"/>
              <a:ext cx="11567444" cy="286721"/>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noAutofit/>
            </a:bodyPr>
            <a:lstStyle/>
            <a:p>
              <a:pPr algn="ctr"/>
              <a:r>
                <a:rPr lang="en-US" sz="2000" b="1">
                  <a:solidFill>
                    <a:schemeClr val="tx1"/>
                  </a:solidFill>
                </a:rPr>
                <a:t>Cost estimation</a:t>
              </a:r>
            </a:p>
          </p:txBody>
        </p:sp>
        <p:cxnSp>
          <p:nvCxnSpPr>
            <p:cNvPr id="18" name="Gerade Verbindung 32">
              <a:extLst>
                <a:ext uri="{FF2B5EF4-FFF2-40B4-BE49-F238E27FC236}">
                  <a16:creationId xmlns:a16="http://schemas.microsoft.com/office/drawing/2014/main" id="{22B808F7-9B31-5E0D-8408-314F6517C7D5}"/>
                </a:ext>
              </a:extLst>
            </p:cNvPr>
            <p:cNvCxnSpPr>
              <a:cxnSpLocks/>
            </p:cNvCxnSpPr>
            <p:nvPr/>
          </p:nvCxnSpPr>
          <p:spPr>
            <a:xfrm>
              <a:off x="312277" y="2254739"/>
              <a:ext cx="115674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 Verbindung 33">
              <a:extLst>
                <a:ext uri="{FF2B5EF4-FFF2-40B4-BE49-F238E27FC236}">
                  <a16:creationId xmlns:a16="http://schemas.microsoft.com/office/drawing/2014/main" id="{3E71D62D-BEBE-4BB0-5F69-F9BBD02357FB}"/>
                </a:ext>
              </a:extLst>
            </p:cNvPr>
            <p:cNvCxnSpPr>
              <a:cxnSpLocks/>
            </p:cNvCxnSpPr>
            <p:nvPr/>
          </p:nvCxnSpPr>
          <p:spPr>
            <a:xfrm>
              <a:off x="300847" y="1929137"/>
              <a:ext cx="115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5" name="Gruppieren 29">
            <a:extLst>
              <a:ext uri="{FF2B5EF4-FFF2-40B4-BE49-F238E27FC236}">
                <a16:creationId xmlns:a16="http://schemas.microsoft.com/office/drawing/2014/main" id="{ADBC558D-8EEE-2DF7-0BB6-05D39BFF9673}"/>
              </a:ext>
            </a:extLst>
          </p:cNvPr>
          <p:cNvGrpSpPr/>
          <p:nvPr/>
        </p:nvGrpSpPr>
        <p:grpSpPr>
          <a:xfrm>
            <a:off x="300847" y="2265416"/>
            <a:ext cx="11592000" cy="403347"/>
            <a:chOff x="300847" y="1929134"/>
            <a:chExt cx="11592000" cy="325605"/>
          </a:xfrm>
        </p:grpSpPr>
        <p:sp>
          <p:nvSpPr>
            <p:cNvPr id="22" name="Rechteck 4">
              <a:extLst>
                <a:ext uri="{FF2B5EF4-FFF2-40B4-BE49-F238E27FC236}">
                  <a16:creationId xmlns:a16="http://schemas.microsoft.com/office/drawing/2014/main" id="{DF5C8269-552E-D9ED-B9C7-7E9D738D2B1D}"/>
                </a:ext>
              </a:extLst>
            </p:cNvPr>
            <p:cNvSpPr/>
            <p:nvPr/>
          </p:nvSpPr>
          <p:spPr>
            <a:xfrm>
              <a:off x="312277" y="1945158"/>
              <a:ext cx="11567444" cy="286721"/>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5720" rIns="91440" bIns="45720" rtlCol="0" anchor="ctr">
              <a:noAutofit/>
            </a:bodyPr>
            <a:lstStyle/>
            <a:p>
              <a:pPr algn="ctr"/>
              <a:r>
                <a:rPr lang="en-US" sz="2000" b="1">
                  <a:solidFill>
                    <a:srgbClr val="2C0C3E"/>
                  </a:solidFill>
                </a:rPr>
                <a:t>Actions</a:t>
              </a:r>
            </a:p>
          </p:txBody>
        </p:sp>
        <p:cxnSp>
          <p:nvCxnSpPr>
            <p:cNvPr id="23" name="Gerade Verbindung 25">
              <a:extLst>
                <a:ext uri="{FF2B5EF4-FFF2-40B4-BE49-F238E27FC236}">
                  <a16:creationId xmlns:a16="http://schemas.microsoft.com/office/drawing/2014/main" id="{BD9A51F8-8105-DFB1-1095-5DEE2F5C9DFB}"/>
                </a:ext>
              </a:extLst>
            </p:cNvPr>
            <p:cNvCxnSpPr>
              <a:cxnSpLocks/>
            </p:cNvCxnSpPr>
            <p:nvPr/>
          </p:nvCxnSpPr>
          <p:spPr>
            <a:xfrm>
              <a:off x="312277" y="2254739"/>
              <a:ext cx="115674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 Verbindung 28">
              <a:extLst>
                <a:ext uri="{FF2B5EF4-FFF2-40B4-BE49-F238E27FC236}">
                  <a16:creationId xmlns:a16="http://schemas.microsoft.com/office/drawing/2014/main" id="{45C7C5FA-90A7-038C-162B-2BF1AB0BCD6F}"/>
                </a:ext>
              </a:extLst>
            </p:cNvPr>
            <p:cNvCxnSpPr>
              <a:cxnSpLocks/>
            </p:cNvCxnSpPr>
            <p:nvPr/>
          </p:nvCxnSpPr>
          <p:spPr>
            <a:xfrm>
              <a:off x="300847" y="1929134"/>
              <a:ext cx="115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41EC7F68-34D8-9B37-2D48-1CAECD5F83C8}"/>
              </a:ext>
            </a:extLst>
          </p:cNvPr>
          <p:cNvSpPr txBox="1"/>
          <p:nvPr/>
        </p:nvSpPr>
        <p:spPr>
          <a:xfrm>
            <a:off x="3345489" y="2796363"/>
            <a:ext cx="2509284" cy="646331"/>
          </a:xfrm>
          <a:prstGeom prst="rect">
            <a:avLst/>
          </a:prstGeom>
          <a:noFill/>
        </p:spPr>
        <p:txBody>
          <a:bodyPr wrap="square" rtlCol="0">
            <a:spAutoFit/>
          </a:bodyPr>
          <a:lstStyle/>
          <a:p>
            <a:pPr algn="ctr" rtl="0" fontAlgn="base"/>
            <a:r>
              <a:rPr lang="en-US" b="0" i="0" u="none" strike="noStrike">
                <a:solidFill>
                  <a:srgbClr val="000000"/>
                </a:solidFill>
                <a:effectLst/>
                <a:latin typeface="Ubuntu" panose="020B0504030602030204" pitchFamily="34" charset="0"/>
              </a:rPr>
              <a:t>CS training to be more proactive</a:t>
            </a:r>
            <a:r>
              <a:rPr lang="en-US" b="0" i="0">
                <a:solidFill>
                  <a:srgbClr val="000000"/>
                </a:solidFill>
                <a:effectLst/>
                <a:latin typeface="Ubuntu" panose="020B0504030602030204" pitchFamily="34" charset="0"/>
              </a:rPr>
              <a:t>​</a:t>
            </a:r>
            <a:endParaRPr lang="en-US" b="0" i="0">
              <a:solidFill>
                <a:srgbClr val="000000"/>
              </a:solidFill>
              <a:effectLst/>
              <a:latin typeface="Arial" panose="020B0604020202020204" pitchFamily="34" charset="0"/>
            </a:endParaRPr>
          </a:p>
        </p:txBody>
      </p:sp>
      <p:sp>
        <p:nvSpPr>
          <p:cNvPr id="29" name="TextBox 28">
            <a:extLst>
              <a:ext uri="{FF2B5EF4-FFF2-40B4-BE49-F238E27FC236}">
                <a16:creationId xmlns:a16="http://schemas.microsoft.com/office/drawing/2014/main" id="{BC565166-ACA8-E93E-A368-75BB889E4F1A}"/>
              </a:ext>
            </a:extLst>
          </p:cNvPr>
          <p:cNvSpPr txBox="1"/>
          <p:nvPr/>
        </p:nvSpPr>
        <p:spPr>
          <a:xfrm>
            <a:off x="6255291" y="2796363"/>
            <a:ext cx="2509284" cy="646331"/>
          </a:xfrm>
          <a:prstGeom prst="rect">
            <a:avLst/>
          </a:prstGeom>
          <a:noFill/>
        </p:spPr>
        <p:txBody>
          <a:bodyPr wrap="square" lIns="91440" tIns="45720" rIns="91440" bIns="45720" rtlCol="0" anchor="t">
            <a:spAutoFit/>
          </a:bodyPr>
          <a:lstStyle/>
          <a:p>
            <a:pPr algn="ctr"/>
            <a:r>
              <a:rPr lang="en-GB">
                <a:solidFill>
                  <a:srgbClr val="000000"/>
                </a:solidFill>
                <a:latin typeface="Ubuntu"/>
              </a:rPr>
              <a:t>Implement a chatbot on the website</a:t>
            </a:r>
            <a:endParaRPr lang="fr-FR"/>
          </a:p>
        </p:txBody>
      </p:sp>
      <p:sp>
        <p:nvSpPr>
          <p:cNvPr id="31" name="TextBox 30">
            <a:extLst>
              <a:ext uri="{FF2B5EF4-FFF2-40B4-BE49-F238E27FC236}">
                <a16:creationId xmlns:a16="http://schemas.microsoft.com/office/drawing/2014/main" id="{55123972-5B75-6B99-2E4D-0EDC5BE4AC68}"/>
              </a:ext>
            </a:extLst>
          </p:cNvPr>
          <p:cNvSpPr txBox="1"/>
          <p:nvPr/>
        </p:nvSpPr>
        <p:spPr>
          <a:xfrm>
            <a:off x="9189891" y="2796363"/>
            <a:ext cx="2509284" cy="646331"/>
          </a:xfrm>
          <a:prstGeom prst="rect">
            <a:avLst/>
          </a:prstGeom>
          <a:noFill/>
        </p:spPr>
        <p:txBody>
          <a:bodyPr wrap="square" rtlCol="0">
            <a:spAutoFit/>
          </a:bodyPr>
          <a:lstStyle/>
          <a:p>
            <a:pPr algn="ctr" rtl="0" fontAlgn="base"/>
            <a:r>
              <a:rPr lang="en-GB" b="0" i="0" u="none" strike="noStrike">
                <a:solidFill>
                  <a:srgbClr val="000000"/>
                </a:solidFill>
                <a:effectLst/>
                <a:latin typeface="Ubuntu" panose="020B0504030602030204" pitchFamily="34" charset="0"/>
              </a:rPr>
              <a:t>More detailed energy report</a:t>
            </a:r>
            <a:r>
              <a:rPr lang="en-US" b="0" i="0">
                <a:solidFill>
                  <a:srgbClr val="000000"/>
                </a:solidFill>
                <a:effectLst/>
                <a:latin typeface="Ubuntu" panose="020B0504030602030204" pitchFamily="34" charset="0"/>
              </a:rPr>
              <a:t>​s</a:t>
            </a:r>
            <a:endParaRPr lang="en-US" b="0" i="0">
              <a:solidFill>
                <a:srgbClr val="000000"/>
              </a:solidFill>
              <a:effectLst/>
              <a:latin typeface="Arial" panose="020B0604020202020204" pitchFamily="34" charset="0"/>
            </a:endParaRPr>
          </a:p>
        </p:txBody>
      </p:sp>
      <p:sp>
        <p:nvSpPr>
          <p:cNvPr id="33" name="TextBox 32">
            <a:extLst>
              <a:ext uri="{FF2B5EF4-FFF2-40B4-BE49-F238E27FC236}">
                <a16:creationId xmlns:a16="http://schemas.microsoft.com/office/drawing/2014/main" id="{00047366-1710-C76F-CD9A-E7965F912E91}"/>
              </a:ext>
            </a:extLst>
          </p:cNvPr>
          <p:cNvSpPr txBox="1"/>
          <p:nvPr/>
        </p:nvSpPr>
        <p:spPr>
          <a:xfrm>
            <a:off x="457200" y="2796363"/>
            <a:ext cx="2509284" cy="646331"/>
          </a:xfrm>
          <a:prstGeom prst="rect">
            <a:avLst/>
          </a:prstGeom>
          <a:noFill/>
        </p:spPr>
        <p:txBody>
          <a:bodyPr wrap="square" rtlCol="0">
            <a:spAutoFit/>
          </a:bodyPr>
          <a:lstStyle/>
          <a:p>
            <a:pPr algn="ctr" rtl="0" fontAlgn="base"/>
            <a:r>
              <a:rPr lang="en-US" b="0" i="0" u="none" strike="noStrike">
                <a:solidFill>
                  <a:srgbClr val="000000"/>
                </a:solidFill>
                <a:effectLst/>
                <a:latin typeface="Ubuntu" panose="020B0504030602030204" pitchFamily="34" charset="0"/>
              </a:rPr>
              <a:t>More staffing to reduce waiting time </a:t>
            </a:r>
            <a:endParaRPr lang="en-US" b="0" i="0">
              <a:solidFill>
                <a:srgbClr val="000000"/>
              </a:solidFill>
              <a:effectLst/>
              <a:latin typeface="Arial" panose="020B0604020202020204" pitchFamily="34" charset="0"/>
            </a:endParaRPr>
          </a:p>
        </p:txBody>
      </p:sp>
      <p:grpSp>
        <p:nvGrpSpPr>
          <p:cNvPr id="38" name="Gruppieren 29">
            <a:extLst>
              <a:ext uri="{FF2B5EF4-FFF2-40B4-BE49-F238E27FC236}">
                <a16:creationId xmlns:a16="http://schemas.microsoft.com/office/drawing/2014/main" id="{0FC7440A-6A7C-D3D9-7763-D5AF8B23769C}"/>
              </a:ext>
            </a:extLst>
          </p:cNvPr>
          <p:cNvGrpSpPr/>
          <p:nvPr/>
        </p:nvGrpSpPr>
        <p:grpSpPr>
          <a:xfrm>
            <a:off x="312277" y="1214390"/>
            <a:ext cx="11567429" cy="403347"/>
            <a:chOff x="300847" y="1929134"/>
            <a:chExt cx="11592000" cy="325605"/>
          </a:xfrm>
        </p:grpSpPr>
        <p:sp>
          <p:nvSpPr>
            <p:cNvPr id="35" name="Rechteck 4">
              <a:extLst>
                <a:ext uri="{FF2B5EF4-FFF2-40B4-BE49-F238E27FC236}">
                  <a16:creationId xmlns:a16="http://schemas.microsoft.com/office/drawing/2014/main" id="{AF72E305-E596-4661-9477-21AB59C54E87}"/>
                </a:ext>
              </a:extLst>
            </p:cNvPr>
            <p:cNvSpPr/>
            <p:nvPr/>
          </p:nvSpPr>
          <p:spPr>
            <a:xfrm>
              <a:off x="312277" y="1945158"/>
              <a:ext cx="11567444" cy="286721"/>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5720" rIns="91440" bIns="45720" rtlCol="0" anchor="ctr">
              <a:noAutofit/>
            </a:bodyPr>
            <a:lstStyle/>
            <a:p>
              <a:pPr algn="ctr"/>
              <a:r>
                <a:rPr lang="fr-FR" sz="2000" b="1">
                  <a:solidFill>
                    <a:srgbClr val="2C0C3E"/>
                  </a:solidFill>
                </a:rPr>
                <a:t>Recommendation</a:t>
              </a:r>
              <a:endParaRPr lang="en-US" sz="2000" b="1">
                <a:solidFill>
                  <a:srgbClr val="2C0C3E"/>
                </a:solidFill>
              </a:endParaRPr>
            </a:p>
          </p:txBody>
        </p:sp>
        <p:cxnSp>
          <p:nvCxnSpPr>
            <p:cNvPr id="36" name="Gerade Verbindung 25">
              <a:extLst>
                <a:ext uri="{FF2B5EF4-FFF2-40B4-BE49-F238E27FC236}">
                  <a16:creationId xmlns:a16="http://schemas.microsoft.com/office/drawing/2014/main" id="{D58B3B97-5350-914F-3F6A-7BAB34D1FF48}"/>
                </a:ext>
              </a:extLst>
            </p:cNvPr>
            <p:cNvCxnSpPr>
              <a:cxnSpLocks/>
            </p:cNvCxnSpPr>
            <p:nvPr/>
          </p:nvCxnSpPr>
          <p:spPr>
            <a:xfrm>
              <a:off x="312277" y="2254739"/>
              <a:ext cx="115674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Gerade Verbindung 28">
              <a:extLst>
                <a:ext uri="{FF2B5EF4-FFF2-40B4-BE49-F238E27FC236}">
                  <a16:creationId xmlns:a16="http://schemas.microsoft.com/office/drawing/2014/main" id="{079F8CE7-4098-FBC1-38EA-E240C90D9DC0}"/>
                </a:ext>
              </a:extLst>
            </p:cNvPr>
            <p:cNvCxnSpPr>
              <a:cxnSpLocks/>
            </p:cNvCxnSpPr>
            <p:nvPr/>
          </p:nvCxnSpPr>
          <p:spPr>
            <a:xfrm>
              <a:off x="300847" y="1929134"/>
              <a:ext cx="115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F235B9AF-A764-569D-C2C9-98B8698B5D65}"/>
              </a:ext>
            </a:extLst>
          </p:cNvPr>
          <p:cNvSpPr txBox="1"/>
          <p:nvPr/>
        </p:nvSpPr>
        <p:spPr>
          <a:xfrm>
            <a:off x="3345480" y="4257040"/>
            <a:ext cx="2738927" cy="2031325"/>
          </a:xfrm>
          <a:prstGeom prst="rect">
            <a:avLst/>
          </a:prstGeom>
          <a:noFill/>
        </p:spPr>
        <p:txBody>
          <a:bodyPr wrap="square" lIns="91440" tIns="45720" rIns="91440" bIns="45720" rtlCol="0" anchor="t">
            <a:spAutoFit/>
          </a:bodyPr>
          <a:lstStyle/>
          <a:p>
            <a:pPr marL="285750" indent="-285750">
              <a:buFont typeface="Arial"/>
              <a:buChar char="•"/>
            </a:pPr>
            <a:r>
              <a:rPr lang="fr-FR" err="1"/>
              <a:t>Mandatory</a:t>
            </a:r>
            <a:r>
              <a:rPr lang="fr-FR"/>
              <a:t> training for all CS </a:t>
            </a:r>
            <a:r>
              <a:rPr lang="fr-FR" err="1"/>
              <a:t>employees</a:t>
            </a:r>
            <a:r>
              <a:rPr lang="fr-FR"/>
              <a:t>, </a:t>
            </a:r>
            <a:r>
              <a:rPr lang="fr-FR" err="1"/>
              <a:t>twice</a:t>
            </a:r>
            <a:r>
              <a:rPr lang="fr-FR"/>
              <a:t> a </a:t>
            </a:r>
            <a:r>
              <a:rPr lang="fr-FR" err="1"/>
              <a:t>year</a:t>
            </a:r>
            <a:r>
              <a:rPr lang="fr-FR"/>
              <a:t>, on CRM best practices</a:t>
            </a:r>
          </a:p>
          <a:p>
            <a:pPr marL="285750" indent="-285750">
              <a:buFont typeface="Arial"/>
              <a:buChar char="•"/>
            </a:pPr>
            <a:r>
              <a:rPr lang="fr-FR" err="1"/>
              <a:t>Reimbursed</a:t>
            </a:r>
            <a:r>
              <a:rPr lang="fr-FR"/>
              <a:t> by OPCA</a:t>
            </a:r>
          </a:p>
          <a:p>
            <a:pPr marL="285750" indent="-285750">
              <a:buFontTx/>
              <a:buChar char="-"/>
            </a:pPr>
            <a:endParaRPr lang="fr-FR"/>
          </a:p>
          <a:p>
            <a:r>
              <a:rPr lang="fr-FR"/>
              <a:t>Total : </a:t>
            </a:r>
            <a:r>
              <a:rPr lang="fr-FR" err="1"/>
              <a:t>Insignificant</a:t>
            </a:r>
            <a:endParaRPr lang="en-US"/>
          </a:p>
        </p:txBody>
      </p:sp>
      <p:sp>
        <p:nvSpPr>
          <p:cNvPr id="42" name="TextBox 41">
            <a:extLst>
              <a:ext uri="{FF2B5EF4-FFF2-40B4-BE49-F238E27FC236}">
                <a16:creationId xmlns:a16="http://schemas.microsoft.com/office/drawing/2014/main" id="{25C63D44-5121-A5B9-69A0-F40437EE27D2}"/>
              </a:ext>
            </a:extLst>
          </p:cNvPr>
          <p:cNvSpPr txBox="1"/>
          <p:nvPr/>
        </p:nvSpPr>
        <p:spPr>
          <a:xfrm>
            <a:off x="6160041" y="4257040"/>
            <a:ext cx="2869116" cy="2031325"/>
          </a:xfrm>
          <a:prstGeom prst="rect">
            <a:avLst/>
          </a:prstGeom>
          <a:noFill/>
        </p:spPr>
        <p:txBody>
          <a:bodyPr wrap="square" lIns="91440" tIns="45720" rIns="91440" bIns="45720" rtlCol="0" anchor="t">
            <a:spAutoFit/>
          </a:bodyPr>
          <a:lstStyle/>
          <a:p>
            <a:pPr marL="285750" indent="-285750">
              <a:buFont typeface="Arial"/>
              <a:buChar char="•"/>
            </a:pPr>
            <a:r>
              <a:rPr lang="fr-FR"/>
              <a:t>Outsourcing </a:t>
            </a:r>
          </a:p>
          <a:p>
            <a:pPr marL="285750" indent="-285750">
              <a:buFont typeface="Arial"/>
              <a:buChar char="•"/>
            </a:pPr>
            <a:r>
              <a:rPr lang="fr-FR"/>
              <a:t>Advanced Q&amp;A software: 10-15k</a:t>
            </a:r>
          </a:p>
          <a:p>
            <a:pPr marL="285750" indent="-285750">
              <a:buFont typeface="Arial"/>
              <a:buChar char="•"/>
            </a:pPr>
            <a:r>
              <a:rPr lang="fr-FR"/>
              <a:t>Can </a:t>
            </a:r>
            <a:r>
              <a:rPr lang="fr-FR" err="1"/>
              <a:t>be</a:t>
            </a:r>
            <a:r>
              <a:rPr lang="fr-FR"/>
              <a:t> </a:t>
            </a:r>
            <a:r>
              <a:rPr lang="fr-FR" err="1"/>
              <a:t>improved</a:t>
            </a:r>
            <a:r>
              <a:rPr lang="fr-FR"/>
              <a:t> </a:t>
            </a:r>
            <a:r>
              <a:rPr lang="fr-FR" err="1"/>
              <a:t>later</a:t>
            </a:r>
            <a:r>
              <a:rPr lang="fr-FR"/>
              <a:t> (i. e. </a:t>
            </a:r>
            <a:r>
              <a:rPr lang="fr-FR" err="1"/>
              <a:t>include</a:t>
            </a:r>
            <a:r>
              <a:rPr lang="fr-FR"/>
              <a:t> payment)</a:t>
            </a:r>
          </a:p>
          <a:p>
            <a:pPr marL="285750" indent="-285750">
              <a:buFont typeface="Arial"/>
              <a:buChar char="•"/>
            </a:pPr>
            <a:endParaRPr lang="fr-FR"/>
          </a:p>
          <a:p>
            <a:r>
              <a:rPr lang="fr-FR"/>
              <a:t>Total : 10k (basic version)</a:t>
            </a:r>
          </a:p>
        </p:txBody>
      </p:sp>
      <p:sp>
        <p:nvSpPr>
          <p:cNvPr id="44" name="TextBox 43">
            <a:extLst>
              <a:ext uri="{FF2B5EF4-FFF2-40B4-BE49-F238E27FC236}">
                <a16:creationId xmlns:a16="http://schemas.microsoft.com/office/drawing/2014/main" id="{28C673EF-CE6C-AF2A-44FB-D4CA4B17E717}"/>
              </a:ext>
            </a:extLst>
          </p:cNvPr>
          <p:cNvSpPr txBox="1"/>
          <p:nvPr/>
        </p:nvSpPr>
        <p:spPr>
          <a:xfrm>
            <a:off x="9106148" y="4258635"/>
            <a:ext cx="2770172" cy="2031325"/>
          </a:xfrm>
          <a:prstGeom prst="rect">
            <a:avLst/>
          </a:prstGeom>
          <a:noFill/>
        </p:spPr>
        <p:txBody>
          <a:bodyPr wrap="square" lIns="91440" tIns="45720" rIns="91440" bIns="45720" rtlCol="0" anchor="t">
            <a:spAutoFit/>
          </a:bodyPr>
          <a:lstStyle/>
          <a:p>
            <a:pPr marL="285750" indent="-285750">
              <a:buFont typeface="Arial"/>
              <a:buChar char="•"/>
            </a:pPr>
            <a:r>
              <a:rPr lang="fr-FR" err="1"/>
              <a:t>Assign</a:t>
            </a:r>
            <a:r>
              <a:rPr lang="fr-FR"/>
              <a:t> a data </a:t>
            </a:r>
            <a:r>
              <a:rPr lang="fr-FR" err="1"/>
              <a:t>engineer</a:t>
            </a:r>
            <a:r>
              <a:rPr lang="fr-FR"/>
              <a:t> to the </a:t>
            </a:r>
            <a:r>
              <a:rPr lang="fr-FR" err="1"/>
              <a:t>task</a:t>
            </a:r>
            <a:endParaRPr lang="fr-FR"/>
          </a:p>
          <a:p>
            <a:pPr marL="285750" indent="-285750">
              <a:buFont typeface="Arial"/>
              <a:buChar char="•"/>
            </a:pPr>
            <a:r>
              <a:rPr lang="fr-FR"/>
              <a:t>65k/</a:t>
            </a:r>
            <a:r>
              <a:rPr lang="fr-FR" err="1"/>
              <a:t>year</a:t>
            </a:r>
            <a:r>
              <a:rPr lang="fr-FR"/>
              <a:t> = 30€/h (45h/</a:t>
            </a:r>
            <a:r>
              <a:rPr lang="fr-FR" err="1"/>
              <a:t>week</a:t>
            </a:r>
            <a:r>
              <a:rPr lang="fr-FR"/>
              <a:t>)</a:t>
            </a:r>
          </a:p>
          <a:p>
            <a:pPr marL="285750" indent="-285750">
              <a:buFont typeface="Arial"/>
              <a:buChar char="•"/>
            </a:pPr>
            <a:r>
              <a:rPr lang="fr-FR"/>
              <a:t>35h </a:t>
            </a:r>
            <a:r>
              <a:rPr lang="fr-FR" err="1"/>
              <a:t>needed</a:t>
            </a:r>
            <a:r>
              <a:rPr lang="fr-FR"/>
              <a:t> </a:t>
            </a:r>
          </a:p>
          <a:p>
            <a:pPr marL="285750" indent="-285750">
              <a:buFontTx/>
              <a:buChar char="-"/>
            </a:pPr>
            <a:endParaRPr lang="en-US"/>
          </a:p>
          <a:p>
            <a:r>
              <a:rPr lang="en-US"/>
              <a:t>Total : 1050€ + follow-up</a:t>
            </a:r>
          </a:p>
        </p:txBody>
      </p:sp>
      <p:sp>
        <p:nvSpPr>
          <p:cNvPr id="46" name="TextBox 45">
            <a:extLst>
              <a:ext uri="{FF2B5EF4-FFF2-40B4-BE49-F238E27FC236}">
                <a16:creationId xmlns:a16="http://schemas.microsoft.com/office/drawing/2014/main" id="{E0CB2C0A-7CD0-5F5C-D3F6-F12E2A11B5BE}"/>
              </a:ext>
            </a:extLst>
          </p:cNvPr>
          <p:cNvSpPr txBox="1"/>
          <p:nvPr/>
        </p:nvSpPr>
        <p:spPr>
          <a:xfrm>
            <a:off x="465939" y="4257040"/>
            <a:ext cx="2509284" cy="2031325"/>
          </a:xfrm>
          <a:prstGeom prst="rect">
            <a:avLst/>
          </a:prstGeom>
          <a:noFill/>
        </p:spPr>
        <p:txBody>
          <a:bodyPr wrap="square" lIns="91440" tIns="45720" rIns="91440" bIns="45720" rtlCol="0" anchor="t">
            <a:spAutoFit/>
          </a:bodyPr>
          <a:lstStyle/>
          <a:p>
            <a:pPr marL="285750" indent="-285750">
              <a:buFont typeface="Arial"/>
              <a:buChar char="•"/>
            </a:pPr>
            <a:r>
              <a:rPr lang="fr-FR" err="1"/>
              <a:t>Hire</a:t>
            </a:r>
            <a:r>
              <a:rPr lang="fr-FR"/>
              <a:t> more CS staff : 42k/</a:t>
            </a:r>
            <a:r>
              <a:rPr lang="fr-FR" err="1"/>
              <a:t>year</a:t>
            </a:r>
            <a:r>
              <a:rPr lang="fr-FR"/>
              <a:t> </a:t>
            </a:r>
            <a:r>
              <a:rPr lang="fr-FR" err="1"/>
              <a:t>considering</a:t>
            </a:r>
            <a:r>
              <a:rPr lang="fr-FR"/>
              <a:t> a </a:t>
            </a:r>
            <a:r>
              <a:rPr lang="fr-FR" err="1"/>
              <a:t>gross</a:t>
            </a:r>
            <a:r>
              <a:rPr lang="fr-FR"/>
              <a:t> </a:t>
            </a:r>
            <a:r>
              <a:rPr lang="fr-FR" err="1"/>
              <a:t>salary</a:t>
            </a:r>
            <a:r>
              <a:rPr lang="fr-FR"/>
              <a:t> of 30k/</a:t>
            </a:r>
            <a:r>
              <a:rPr lang="fr-FR" err="1"/>
              <a:t>year</a:t>
            </a:r>
          </a:p>
          <a:p>
            <a:pPr marL="285750" indent="-285750">
              <a:buFont typeface="Arial"/>
              <a:buChar char="•"/>
            </a:pPr>
            <a:r>
              <a:rPr lang="fr-FR"/>
              <a:t>10% </a:t>
            </a:r>
            <a:r>
              <a:rPr lang="fr-FR" err="1"/>
              <a:t>increase</a:t>
            </a:r>
            <a:endParaRPr lang="fr-FR" err="1">
              <a:cs typeface="Calibri" panose="020F0502020204030204"/>
            </a:endParaRPr>
          </a:p>
          <a:p>
            <a:endParaRPr lang="fr-FR"/>
          </a:p>
          <a:p>
            <a:r>
              <a:rPr lang="fr-FR"/>
              <a:t>Total : </a:t>
            </a:r>
            <a:r>
              <a:rPr lang="fr-FR" err="1"/>
              <a:t>Hires</a:t>
            </a:r>
            <a:r>
              <a:rPr lang="fr-FR"/>
              <a:t>*42k/</a:t>
            </a:r>
            <a:r>
              <a:rPr lang="fr-FR" err="1"/>
              <a:t>year</a:t>
            </a:r>
            <a:endParaRPr lang="fr-FR" err="1">
              <a:cs typeface="Calibri" panose="020F0502020204030204"/>
            </a:endParaRPr>
          </a:p>
        </p:txBody>
      </p:sp>
    </p:spTree>
    <p:extLst>
      <p:ext uri="{BB962C8B-B14F-4D97-AF65-F5344CB8AC3E}">
        <p14:creationId xmlns:p14="http://schemas.microsoft.com/office/powerpoint/2010/main" val="120772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E608-D345-5A24-C9E1-884D34206624}"/>
              </a:ext>
            </a:extLst>
          </p:cNvPr>
          <p:cNvSpPr>
            <a:spLocks noGrp="1"/>
          </p:cNvSpPr>
          <p:nvPr>
            <p:ph type="title"/>
          </p:nvPr>
        </p:nvSpPr>
        <p:spPr>
          <a:xfrm>
            <a:off x="5212714" y="732672"/>
            <a:ext cx="1766570" cy="430887"/>
          </a:xfrm>
        </p:spPr>
        <p:txBody>
          <a:bodyPr wrap="square" lIns="0" tIns="0" rIns="0" bIns="0" anchor="t">
            <a:spAutoFit/>
          </a:bodyPr>
          <a:lstStyle/>
          <a:p>
            <a:r>
              <a:rPr lang="en-US">
                <a:solidFill>
                  <a:srgbClr val="0070AD"/>
                </a:solidFill>
                <a:ea typeface="Tahoma"/>
              </a:rPr>
              <a:t>References</a:t>
            </a:r>
          </a:p>
        </p:txBody>
      </p:sp>
      <p:sp>
        <p:nvSpPr>
          <p:cNvPr id="3" name="Text Placeholder 2">
            <a:extLst>
              <a:ext uri="{FF2B5EF4-FFF2-40B4-BE49-F238E27FC236}">
                <a16:creationId xmlns:a16="http://schemas.microsoft.com/office/drawing/2014/main" id="{031C0123-3788-9354-115E-7315FA11B86C}"/>
              </a:ext>
            </a:extLst>
          </p:cNvPr>
          <p:cNvSpPr>
            <a:spLocks noGrp="1"/>
          </p:cNvSpPr>
          <p:nvPr>
            <p:ph type="body" idx="1"/>
          </p:nvPr>
        </p:nvSpPr>
        <p:spPr>
          <a:xfrm>
            <a:off x="1371908" y="1891359"/>
            <a:ext cx="8412742" cy="1107996"/>
          </a:xfrm>
        </p:spPr>
        <p:txBody>
          <a:bodyPr wrap="square" lIns="0" tIns="0" rIns="0" bIns="0" anchor="t">
            <a:spAutoFit/>
          </a:bodyPr>
          <a:lstStyle/>
          <a:p>
            <a:pPr marL="285750" indent="-285750" algn="l">
              <a:buFont typeface="Arial"/>
              <a:buChar char="•"/>
            </a:pPr>
            <a:r>
              <a:rPr lang="en-US" sz="1200" kern="1200">
                <a:solidFill>
                  <a:srgbClr val="4472C4"/>
                </a:solidFill>
                <a:ea typeface="+mn-lt"/>
                <a:cs typeface="+mn-lt"/>
                <a:hlinkClick r:id="rId2">
                  <a:extLst>
                    <a:ext uri="{A12FA001-AC4F-418D-AE19-62706E023703}">
                      <ahyp:hlinkClr xmlns:ahyp="http://schemas.microsoft.com/office/drawing/2018/hyperlinkcolor" val="tx"/>
                    </a:ext>
                  </a:extLst>
                </a:hlinkClick>
              </a:rPr>
              <a:t>https://www.edf.fr/en/the-edf-group/producing-a-climate-friendly-energy#:~:text=In%20France%2C%20the%20electricity%20produced,nuclear%20power%20and%20renewable%20energies</a:t>
            </a:r>
            <a:r>
              <a:rPr lang="en-US" sz="1200" kern="1200">
                <a:solidFill>
                  <a:srgbClr val="4472C4"/>
                </a:solidFill>
                <a:ea typeface="+mn-lt"/>
                <a:cs typeface="+mn-lt"/>
              </a:rPr>
              <a:t>.</a:t>
            </a:r>
          </a:p>
          <a:p>
            <a:pPr marL="285750" indent="-285750" algn="l">
              <a:buFont typeface="Arial"/>
              <a:buChar char="•"/>
            </a:pPr>
            <a:r>
              <a:rPr lang="en-US" sz="1200" kern="1200">
                <a:solidFill>
                  <a:srgbClr val="4472C4"/>
                </a:solidFill>
                <a:ea typeface="+mn-lt"/>
                <a:cs typeface="+mn-lt"/>
                <a:hlinkClick r:id="rId3">
                  <a:extLst>
                    <a:ext uri="{A12FA001-AC4F-418D-AE19-62706E023703}">
                      <ahyp:hlinkClr xmlns:ahyp="http://schemas.microsoft.com/office/drawing/2018/hyperlinkcolor" val="tx"/>
                    </a:ext>
                  </a:extLst>
                </a:hlinkClick>
              </a:rPr>
              <a:t>https://www.engie.com/sites/default/files/assets/documents/2021-09/ENGIE-ChiffresCle2021-EN-WEB_0.pdf</a:t>
            </a:r>
            <a:endParaRPr lang="en-US" sz="1200" kern="1200">
              <a:solidFill>
                <a:srgbClr val="4472C4"/>
              </a:solidFill>
              <a:ea typeface="+mn-lt"/>
              <a:cs typeface="+mn-lt"/>
            </a:endParaRPr>
          </a:p>
          <a:p>
            <a:pPr marL="285750" indent="-285750" algn="l">
              <a:buFont typeface="Arial"/>
              <a:buChar char="•"/>
            </a:pPr>
            <a:endParaRPr lang="en-US" sz="1200">
              <a:solidFill>
                <a:srgbClr val="4472C4"/>
              </a:solidFill>
            </a:endParaRPr>
          </a:p>
          <a:p>
            <a:endParaRPr lang="en-US" sz="1200">
              <a:solidFill>
                <a:srgbClr val="4472C4"/>
              </a:solidFill>
            </a:endParaRPr>
          </a:p>
        </p:txBody>
      </p:sp>
      <p:sp>
        <p:nvSpPr>
          <p:cNvPr id="4" name="Footer Placeholder 3">
            <a:extLst>
              <a:ext uri="{FF2B5EF4-FFF2-40B4-BE49-F238E27FC236}">
                <a16:creationId xmlns:a16="http://schemas.microsoft.com/office/drawing/2014/main" id="{973F13C2-11F2-FDC9-2C27-6CC7F880436C}"/>
              </a:ext>
            </a:extLst>
          </p:cNvPr>
          <p:cNvSpPr>
            <a:spLocks noGrp="1"/>
          </p:cNvSpPr>
          <p:nvPr>
            <p:ph type="ftr" sz="quarter" idx="5"/>
          </p:nvPr>
        </p:nvSpPr>
        <p:spPr/>
        <p:txBody>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9C550124-9CE5-BE24-260C-353DCAC1CF18}"/>
              </a:ext>
            </a:extLst>
          </p:cNvPr>
          <p:cNvSpPr>
            <a:spLocks noGrp="1"/>
          </p:cNvSpPr>
          <p:nvPr>
            <p:ph type="sldNum" sz="quarter" idx="7"/>
          </p:nvPr>
        </p:nvSpPr>
        <p:spPr>
          <a:xfrm>
            <a:off x="9834481" y="6639972"/>
            <a:ext cx="2133872" cy="123111"/>
          </a:xfrm>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dirty="0" smtClean="0"/>
              <a:pPr marL="12700">
                <a:spcBef>
                  <a:spcPts val="90"/>
                </a:spcBef>
                <a:tabLst>
                  <a:tab pos="1915160" algn="l"/>
                </a:tabLst>
              </a:pPr>
              <a:t>35</a:t>
            </a:fld>
            <a:endParaRPr spc="25"/>
          </a:p>
        </p:txBody>
      </p:sp>
      <p:sp>
        <p:nvSpPr>
          <p:cNvPr id="7" name="Title 1">
            <a:extLst>
              <a:ext uri="{FF2B5EF4-FFF2-40B4-BE49-F238E27FC236}">
                <a16:creationId xmlns:a16="http://schemas.microsoft.com/office/drawing/2014/main" id="{9104DA2F-FE54-0294-32DC-CD0ACBCB8199}"/>
              </a:ext>
            </a:extLst>
          </p:cNvPr>
          <p:cNvSpPr txBox="1">
            <a:spLocks/>
          </p:cNvSpPr>
          <p:nvPr/>
        </p:nvSpPr>
        <p:spPr>
          <a:xfrm>
            <a:off x="1588732" y="1613454"/>
            <a:ext cx="3044040" cy="276999"/>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pPr marL="285750" indent="-285750">
              <a:buFont typeface="Wingdings"/>
              <a:buChar char="q"/>
            </a:pPr>
            <a:r>
              <a:rPr lang="en-US" sz="1800" kern="0">
                <a:solidFill>
                  <a:srgbClr val="000000"/>
                </a:solidFill>
                <a:ea typeface="Tahoma"/>
              </a:rPr>
              <a:t>Renewable Energy</a:t>
            </a:r>
            <a:endParaRPr lang="en-US">
              <a:solidFill>
                <a:srgbClr val="000000"/>
              </a:solidFill>
            </a:endParaRPr>
          </a:p>
        </p:txBody>
      </p:sp>
      <p:sp>
        <p:nvSpPr>
          <p:cNvPr id="8" name="Title 1">
            <a:extLst>
              <a:ext uri="{FF2B5EF4-FFF2-40B4-BE49-F238E27FC236}">
                <a16:creationId xmlns:a16="http://schemas.microsoft.com/office/drawing/2014/main" id="{C035A794-5E63-0E0E-1461-B1B1AA3E10E0}"/>
              </a:ext>
            </a:extLst>
          </p:cNvPr>
          <p:cNvSpPr txBox="1">
            <a:spLocks/>
          </p:cNvSpPr>
          <p:nvPr/>
        </p:nvSpPr>
        <p:spPr>
          <a:xfrm>
            <a:off x="1588732" y="2767659"/>
            <a:ext cx="3044040" cy="276999"/>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pPr marL="285750" indent="-285750">
              <a:buFont typeface="Wingdings"/>
              <a:buChar char="q"/>
            </a:pPr>
            <a:r>
              <a:rPr lang="en-US" sz="1800" kern="0">
                <a:solidFill>
                  <a:srgbClr val="000000"/>
                </a:solidFill>
                <a:ea typeface="Tahoma"/>
              </a:rPr>
              <a:t>Contract Duration</a:t>
            </a:r>
            <a:endParaRPr lang="en-US">
              <a:solidFill>
                <a:srgbClr val="000000"/>
              </a:solidFill>
            </a:endParaRPr>
          </a:p>
        </p:txBody>
      </p:sp>
      <p:sp>
        <p:nvSpPr>
          <p:cNvPr id="9" name="TextBox 8">
            <a:extLst>
              <a:ext uri="{FF2B5EF4-FFF2-40B4-BE49-F238E27FC236}">
                <a16:creationId xmlns:a16="http://schemas.microsoft.com/office/drawing/2014/main" id="{373F2643-D668-39E5-633D-AB38F9526D20}"/>
              </a:ext>
            </a:extLst>
          </p:cNvPr>
          <p:cNvSpPr txBox="1"/>
          <p:nvPr/>
        </p:nvSpPr>
        <p:spPr>
          <a:xfrm>
            <a:off x="1280271" y="2969559"/>
            <a:ext cx="526676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4472C4"/>
                </a:solidFill>
                <a:ea typeface="+mn-lt"/>
                <a:cs typeface="+mn-lt"/>
                <a:hlinkClick r:id="rId4">
                  <a:extLst>
                    <a:ext uri="{A12FA001-AC4F-418D-AE19-62706E023703}">
                      <ahyp:hlinkClr xmlns:ahyp="http://schemas.microsoft.com/office/drawing/2018/hyperlinkcolor" val="tx"/>
                    </a:ext>
                  </a:extLst>
                </a:hlinkClick>
              </a:rPr>
              <a:t>https://www.edfenergy.com/sme-business/customer/renewals</a:t>
            </a:r>
            <a:endParaRPr lang="en-US" sz="1200">
              <a:solidFill>
                <a:srgbClr val="4472C4"/>
              </a:solidFill>
              <a:ea typeface="+mn-lt"/>
              <a:cs typeface="+mn-lt"/>
            </a:endParaRPr>
          </a:p>
          <a:p>
            <a:pPr marL="285750" indent="-285750">
              <a:buFont typeface="Arial"/>
              <a:buChar char="•"/>
            </a:pPr>
            <a:r>
              <a:rPr lang="en-US" sz="1200">
                <a:solidFill>
                  <a:srgbClr val="4472C4"/>
                </a:solidFill>
                <a:ea typeface="+mn-lt"/>
                <a:cs typeface="+mn-lt"/>
                <a:hlinkClick r:id="rId5">
                  <a:extLst>
                    <a:ext uri="{A12FA001-AC4F-418D-AE19-62706E023703}">
                      <ahyp:hlinkClr xmlns:ahyp="http://schemas.microsoft.com/office/drawing/2018/hyperlinkcolor" val="tx"/>
                    </a:ext>
                  </a:extLst>
                </a:hlinkClick>
              </a:rPr>
              <a:t>https://particuliers.engie.fr/aide-contact/questions-reponses/mon-espace-client/contrat/contrat-se-termine-quand.html</a:t>
            </a:r>
            <a:endParaRPr lang="en-US" sz="1200">
              <a:solidFill>
                <a:srgbClr val="4472C4"/>
              </a:solidFill>
              <a:ea typeface="+mn-lt"/>
              <a:cs typeface="+mn-lt"/>
            </a:endParaRPr>
          </a:p>
          <a:p>
            <a:pPr marL="285750" indent="-285750">
              <a:buFont typeface="Arial"/>
              <a:buChar char="•"/>
            </a:pPr>
            <a:r>
              <a:rPr lang="en-US" sz="1200">
                <a:solidFill>
                  <a:srgbClr val="4472C4"/>
                </a:solidFill>
                <a:ea typeface="+mn-lt"/>
                <a:cs typeface="+mn-lt"/>
                <a:hlinkClick r:id="rId6">
                  <a:extLst>
                    <a:ext uri="{A12FA001-AC4F-418D-AE19-62706E023703}">
                      <ahyp:hlinkClr xmlns:ahyp="http://schemas.microsoft.com/office/drawing/2018/hyperlinkcolor" val="tx"/>
                    </a:ext>
                  </a:extLst>
                </a:hlinkClick>
              </a:rPr>
              <a:t>https://en.selectra.info/energy-france/suppliers/total-direct-energie</a:t>
            </a:r>
            <a:endParaRPr lang="en-US" sz="1200">
              <a:solidFill>
                <a:srgbClr val="4472C4"/>
              </a:solidFill>
              <a:ea typeface="+mn-lt"/>
              <a:cs typeface="+mn-lt"/>
            </a:endParaRPr>
          </a:p>
          <a:p>
            <a:pPr algn="l"/>
            <a:endParaRPr lang="en-US" kern="0">
              <a:solidFill>
                <a:srgbClr val="4472C4"/>
              </a:solidFill>
              <a:latin typeface="Tahoma"/>
              <a:ea typeface="Tahoma"/>
              <a:cs typeface="Tahoma"/>
            </a:endParaRPr>
          </a:p>
        </p:txBody>
      </p:sp>
      <p:sp>
        <p:nvSpPr>
          <p:cNvPr id="10" name="Title 1">
            <a:extLst>
              <a:ext uri="{FF2B5EF4-FFF2-40B4-BE49-F238E27FC236}">
                <a16:creationId xmlns:a16="http://schemas.microsoft.com/office/drawing/2014/main" id="{1BE1E4A7-79B7-6709-1447-AAD51404EE16}"/>
              </a:ext>
            </a:extLst>
          </p:cNvPr>
          <p:cNvSpPr txBox="1">
            <a:spLocks/>
          </p:cNvSpPr>
          <p:nvPr/>
        </p:nvSpPr>
        <p:spPr>
          <a:xfrm>
            <a:off x="1532702" y="3944277"/>
            <a:ext cx="3044040" cy="276999"/>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pPr marL="285750" indent="-285750">
              <a:buFont typeface="Wingdings"/>
              <a:buChar char="q"/>
            </a:pPr>
            <a:r>
              <a:rPr lang="en-US" sz="1800" kern="0">
                <a:solidFill>
                  <a:srgbClr val="000000"/>
                </a:solidFill>
                <a:ea typeface="Tahoma"/>
              </a:rPr>
              <a:t>Customer Service</a:t>
            </a:r>
          </a:p>
        </p:txBody>
      </p:sp>
      <p:sp>
        <p:nvSpPr>
          <p:cNvPr id="11" name="TextBox 10">
            <a:extLst>
              <a:ext uri="{FF2B5EF4-FFF2-40B4-BE49-F238E27FC236}">
                <a16:creationId xmlns:a16="http://schemas.microsoft.com/office/drawing/2014/main" id="{C83AE5E3-40CF-174A-3D93-B3D4F623CC87}"/>
              </a:ext>
            </a:extLst>
          </p:cNvPr>
          <p:cNvSpPr txBox="1"/>
          <p:nvPr/>
        </p:nvSpPr>
        <p:spPr>
          <a:xfrm>
            <a:off x="1207432" y="4143375"/>
            <a:ext cx="4698066"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4472C4"/>
                </a:solidFill>
                <a:ea typeface="+mn-lt"/>
                <a:cs typeface="+mn-lt"/>
                <a:hlinkClick r:id="rId7">
                  <a:extLst>
                    <a:ext uri="{A12FA001-AC4F-418D-AE19-62706E023703}">
                      <ahyp:hlinkClr xmlns:ahyp="http://schemas.microsoft.com/office/drawing/2018/hyperlinkcolor" val="tx"/>
                    </a:ext>
                  </a:extLst>
                </a:hlinkClick>
              </a:rPr>
              <a:t>https://fr.trustpilot.com/review/totalenergies.fr</a:t>
            </a:r>
            <a:endParaRPr lang="en-US" sz="1200">
              <a:solidFill>
                <a:srgbClr val="4472C4"/>
              </a:solidFill>
              <a:ea typeface="+mn-lt"/>
              <a:cs typeface="+mn-lt"/>
            </a:endParaRPr>
          </a:p>
          <a:p>
            <a:pPr marL="285750" indent="-285750">
              <a:buFont typeface="Arial"/>
              <a:buChar char="•"/>
            </a:pPr>
            <a:r>
              <a:rPr lang="en-US" sz="1200">
                <a:solidFill>
                  <a:srgbClr val="4472C4"/>
                </a:solidFill>
                <a:ea typeface="+mn-lt"/>
                <a:cs typeface="+mn-lt"/>
                <a:hlinkClick r:id="rId8">
                  <a:extLst>
                    <a:ext uri="{A12FA001-AC4F-418D-AE19-62706E023703}">
                      <ahyp:hlinkClr xmlns:ahyp="http://schemas.microsoft.com/office/drawing/2018/hyperlinkcolor" val="tx"/>
                    </a:ext>
                  </a:extLst>
                </a:hlinkClick>
              </a:rPr>
              <a:t>https://fr.trustpilot.com/review/engie.fr</a:t>
            </a:r>
            <a:endParaRPr lang="en-US" sz="1200">
              <a:solidFill>
                <a:srgbClr val="4472C4"/>
              </a:solidFill>
              <a:ea typeface="+mn-lt"/>
              <a:cs typeface="+mn-lt"/>
            </a:endParaRPr>
          </a:p>
          <a:p>
            <a:pPr marL="285750" indent="-285750">
              <a:buFont typeface="Arial"/>
              <a:buChar char="•"/>
            </a:pPr>
            <a:r>
              <a:rPr lang="en-US" sz="1200">
                <a:solidFill>
                  <a:srgbClr val="4472C4"/>
                </a:solidFill>
                <a:ea typeface="+mn-lt"/>
                <a:cs typeface="+mn-lt"/>
                <a:hlinkClick r:id="rId9">
                  <a:extLst>
                    <a:ext uri="{A12FA001-AC4F-418D-AE19-62706E023703}">
                      <ahyp:hlinkClr xmlns:ahyp="http://schemas.microsoft.com/office/drawing/2018/hyperlinkcolor" val="tx"/>
                    </a:ext>
                  </a:extLst>
                </a:hlinkClick>
              </a:rPr>
              <a:t>https://fr.trustpilot.com/review/edf.fr</a:t>
            </a:r>
            <a:endParaRPr lang="en-US" sz="1200">
              <a:solidFill>
                <a:srgbClr val="4472C4"/>
              </a:solidFill>
              <a:ea typeface="+mn-lt"/>
              <a:cs typeface="+mn-lt"/>
            </a:endParaRPr>
          </a:p>
          <a:p>
            <a:pPr marL="285750" indent="-285750">
              <a:buFont typeface="Arial"/>
              <a:buChar char="•"/>
            </a:pPr>
            <a:r>
              <a:rPr lang="en-US" sz="1200">
                <a:solidFill>
                  <a:srgbClr val="4472C4"/>
                </a:solidFill>
                <a:ea typeface="+mn-lt"/>
                <a:cs typeface="+mn-lt"/>
                <a:hlinkClick r:id="rId10">
                  <a:extLst>
                    <a:ext uri="{A12FA001-AC4F-418D-AE19-62706E023703}">
                      <ahyp:hlinkClr xmlns:ahyp="http://schemas.microsoft.com/office/drawing/2018/hyperlinkcolor" val="tx"/>
                    </a:ext>
                  </a:extLst>
                </a:hlinkClick>
              </a:rPr>
              <a:t>https://fr.trustpilot.com/review/total-spring.fr</a:t>
            </a:r>
            <a:endParaRPr lang="en-US" sz="1200">
              <a:solidFill>
                <a:srgbClr val="4472C4"/>
              </a:solidFill>
              <a:ea typeface="+mn-lt"/>
              <a:cs typeface="+mn-lt"/>
            </a:endParaRPr>
          </a:p>
          <a:p>
            <a:pPr marL="285750" indent="-285750">
              <a:buFont typeface="Arial"/>
              <a:buChar char="•"/>
            </a:pPr>
            <a:r>
              <a:rPr lang="en-US" sz="1200">
                <a:solidFill>
                  <a:srgbClr val="4472C4"/>
                </a:solidFill>
                <a:ea typeface="+mn-lt"/>
                <a:cs typeface="+mn-lt"/>
                <a:hlinkClick r:id="rId11">
                  <a:extLst>
                    <a:ext uri="{A12FA001-AC4F-418D-AE19-62706E023703}">
                      <ahyp:hlinkClr xmlns:ahyp="http://schemas.microsoft.com/office/drawing/2018/hyperlinkcolor" val="tx"/>
                    </a:ext>
                  </a:extLst>
                </a:hlinkClick>
              </a:rPr>
              <a:t>https://fr.trustpilot.com/review/eni.fr</a:t>
            </a:r>
            <a:endParaRPr lang="en-US" sz="1200">
              <a:solidFill>
                <a:srgbClr val="4472C4"/>
              </a:solidFill>
              <a:ea typeface="+mn-lt"/>
              <a:cs typeface="+mn-lt"/>
            </a:endParaRPr>
          </a:p>
          <a:p>
            <a:pPr algn="l"/>
            <a:endParaRPr lang="en-US">
              <a:solidFill>
                <a:srgbClr val="4472C4"/>
              </a:solidFill>
            </a:endParaRPr>
          </a:p>
        </p:txBody>
      </p:sp>
      <p:sp>
        <p:nvSpPr>
          <p:cNvPr id="12" name="TextBox 11">
            <a:extLst>
              <a:ext uri="{FF2B5EF4-FFF2-40B4-BE49-F238E27FC236}">
                <a16:creationId xmlns:a16="http://schemas.microsoft.com/office/drawing/2014/main" id="{F17509D6-C256-70C6-A443-867D7B1F948A}"/>
              </a:ext>
            </a:extLst>
          </p:cNvPr>
          <p:cNvSpPr txBox="1"/>
          <p:nvPr/>
        </p:nvSpPr>
        <p:spPr>
          <a:xfrm>
            <a:off x="1280271" y="5790639"/>
            <a:ext cx="45523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4472C4"/>
                </a:solidFill>
                <a:ea typeface="+mn-lt"/>
                <a:cs typeface="+mn-lt"/>
              </a:rPr>
              <a:t>•https://www.fournisseurs-electricite.com/en/edf</a:t>
            </a:r>
          </a:p>
          <a:p>
            <a:pPr marL="285750" indent="-285750">
              <a:buFont typeface="Arial"/>
              <a:buChar char="•"/>
            </a:pPr>
            <a:r>
              <a:rPr lang="en-US" sz="1200">
                <a:solidFill>
                  <a:srgbClr val="4472C4"/>
                </a:solidFill>
                <a:ea typeface="+mn-lt"/>
                <a:cs typeface="+mn-lt"/>
              </a:rPr>
              <a:t>https://www.fournisseurs-electricite.com/en/engie</a:t>
            </a:r>
          </a:p>
        </p:txBody>
      </p:sp>
      <p:sp>
        <p:nvSpPr>
          <p:cNvPr id="13" name="Title 1">
            <a:extLst>
              <a:ext uri="{FF2B5EF4-FFF2-40B4-BE49-F238E27FC236}">
                <a16:creationId xmlns:a16="http://schemas.microsoft.com/office/drawing/2014/main" id="{711A96C4-8BB1-A066-9D72-4D9ACA89B73B}"/>
              </a:ext>
            </a:extLst>
          </p:cNvPr>
          <p:cNvSpPr txBox="1">
            <a:spLocks/>
          </p:cNvSpPr>
          <p:nvPr/>
        </p:nvSpPr>
        <p:spPr>
          <a:xfrm>
            <a:off x="1588731" y="5434659"/>
            <a:ext cx="3044040" cy="276999"/>
          </a:xfrm>
          <a:prstGeom prst="rect">
            <a:avLst/>
          </a:prstGeom>
        </p:spPr>
        <p:txBody>
          <a:bodyPr wrap="square" lIns="0" tIns="0" rIns="0" bIns="0" anchor="t">
            <a:spAutoFit/>
          </a:bodyPr>
          <a:lstStyle>
            <a:lvl1pPr>
              <a:defRPr sz="2800" b="0" i="0">
                <a:solidFill>
                  <a:schemeClr val="tx1"/>
                </a:solidFill>
                <a:latin typeface="Tahoma"/>
                <a:ea typeface="+mj-ea"/>
                <a:cs typeface="Tahoma"/>
              </a:defRPr>
            </a:lvl1pPr>
          </a:lstStyle>
          <a:p>
            <a:pPr marL="285750" indent="-285750">
              <a:buFont typeface="Wingdings"/>
              <a:buChar char="q"/>
            </a:pPr>
            <a:r>
              <a:rPr lang="en-US" sz="1800" kern="0">
                <a:solidFill>
                  <a:srgbClr val="000000"/>
                </a:solidFill>
                <a:ea typeface="Tahoma"/>
              </a:rPr>
              <a:t>Price Comparison</a:t>
            </a:r>
          </a:p>
        </p:txBody>
      </p:sp>
    </p:spTree>
    <p:extLst>
      <p:ext uri="{BB962C8B-B14F-4D97-AF65-F5344CB8AC3E}">
        <p14:creationId xmlns:p14="http://schemas.microsoft.com/office/powerpoint/2010/main" val="1730378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7380" y="6652672"/>
            <a:ext cx="11702415" cy="122555"/>
          </a:xfrm>
          <a:prstGeom prst="rect">
            <a:avLst/>
          </a:prstGeom>
        </p:spPr>
        <p:txBody>
          <a:bodyPr vert="horz" wrap="square" lIns="0" tIns="0" rIns="0" bIns="0" rtlCol="0">
            <a:spAutoFit/>
          </a:bodyPr>
          <a:lstStyle/>
          <a:p>
            <a:pPr>
              <a:lnSpc>
                <a:spcPts val="955"/>
              </a:lnSpc>
              <a:tabLst>
                <a:tab pos="9680575" algn="l"/>
                <a:tab pos="11642725" algn="l"/>
              </a:tabLst>
            </a:pPr>
            <a:r>
              <a:rPr sz="800" spc="125">
                <a:solidFill>
                  <a:srgbClr val="A6A6A6"/>
                </a:solidFill>
                <a:latin typeface="Tahoma"/>
                <a:cs typeface="Tahoma"/>
              </a:rPr>
              <a:t>M</a:t>
            </a:r>
            <a:r>
              <a:rPr sz="800" spc="-30">
                <a:solidFill>
                  <a:srgbClr val="A6A6A6"/>
                </a:solidFill>
                <a:latin typeface="Tahoma"/>
                <a:cs typeface="Tahoma"/>
              </a:rPr>
              <a:t>a</a:t>
            </a:r>
            <a:r>
              <a:rPr sz="800">
                <a:solidFill>
                  <a:srgbClr val="A6A6A6"/>
                </a:solidFill>
                <a:latin typeface="Tahoma"/>
                <a:cs typeface="Tahoma"/>
              </a:rPr>
              <a:t>st</a:t>
            </a:r>
            <a:r>
              <a:rPr sz="800" spc="-5">
                <a:solidFill>
                  <a:srgbClr val="A6A6A6"/>
                </a:solidFill>
                <a:latin typeface="Tahoma"/>
                <a:cs typeface="Tahoma"/>
              </a:rPr>
              <a:t>e</a:t>
            </a:r>
            <a:r>
              <a:rPr sz="800">
                <a:solidFill>
                  <a:srgbClr val="A6A6A6"/>
                </a:solidFill>
                <a:latin typeface="Tahoma"/>
                <a:cs typeface="Tahoma"/>
              </a:rPr>
              <a:t>r</a:t>
            </a:r>
            <a:r>
              <a:rPr sz="800" spc="-50">
                <a:solidFill>
                  <a:srgbClr val="A6A6A6"/>
                </a:solidFill>
                <a:latin typeface="Tahoma"/>
                <a:cs typeface="Tahoma"/>
              </a:rPr>
              <a:t> </a:t>
            </a:r>
            <a:r>
              <a:rPr sz="800" spc="45">
                <a:solidFill>
                  <a:srgbClr val="A6A6A6"/>
                </a:solidFill>
                <a:latin typeface="Tahoma"/>
                <a:cs typeface="Tahoma"/>
              </a:rPr>
              <a:t>X</a:t>
            </a:r>
            <a:r>
              <a:rPr sz="800" spc="5">
                <a:solidFill>
                  <a:srgbClr val="A6A6A6"/>
                </a:solidFill>
                <a:latin typeface="Tahoma"/>
                <a:cs typeface="Tahoma"/>
              </a:rPr>
              <a:t>-</a:t>
            </a:r>
            <a:r>
              <a:rPr sz="800" spc="45">
                <a:solidFill>
                  <a:srgbClr val="A6A6A6"/>
                </a:solidFill>
                <a:latin typeface="Tahoma"/>
                <a:cs typeface="Tahoma"/>
              </a:rPr>
              <a:t>HEC</a:t>
            </a:r>
            <a:r>
              <a:rPr sz="800" spc="-45">
                <a:solidFill>
                  <a:srgbClr val="A6A6A6"/>
                </a:solidFill>
                <a:latin typeface="Tahoma"/>
                <a:cs typeface="Tahoma"/>
              </a:rPr>
              <a:t> </a:t>
            </a:r>
            <a:r>
              <a:rPr sz="800" spc="25">
                <a:solidFill>
                  <a:srgbClr val="A6A6A6"/>
                </a:solidFill>
                <a:latin typeface="Tahoma"/>
                <a:cs typeface="Tahoma"/>
              </a:rPr>
              <a:t>–</a:t>
            </a:r>
            <a:r>
              <a:rPr sz="800" spc="-60">
                <a:solidFill>
                  <a:srgbClr val="A6A6A6"/>
                </a:solidFill>
                <a:latin typeface="Tahoma"/>
                <a:cs typeface="Tahoma"/>
              </a:rPr>
              <a:t> </a:t>
            </a:r>
            <a:r>
              <a:rPr sz="800" spc="5">
                <a:solidFill>
                  <a:srgbClr val="A6A6A6"/>
                </a:solidFill>
                <a:latin typeface="Tahoma"/>
                <a:cs typeface="Tahoma"/>
              </a:rPr>
              <a:t>23.01.2</a:t>
            </a:r>
            <a:r>
              <a:rPr sz="800">
                <a:solidFill>
                  <a:srgbClr val="A6A6A6"/>
                </a:solidFill>
                <a:latin typeface="Tahoma"/>
                <a:cs typeface="Tahoma"/>
              </a:rPr>
              <a:t>0</a:t>
            </a:r>
            <a:r>
              <a:rPr sz="800" spc="25">
                <a:solidFill>
                  <a:srgbClr val="A6A6A6"/>
                </a:solidFill>
                <a:latin typeface="Tahoma"/>
                <a:cs typeface="Tahoma"/>
              </a:rPr>
              <a:t>23</a:t>
            </a:r>
            <a:r>
              <a:rPr sz="800">
                <a:solidFill>
                  <a:srgbClr val="A6A6A6"/>
                </a:solidFill>
                <a:latin typeface="Tahoma"/>
                <a:cs typeface="Tahoma"/>
              </a:rPr>
              <a:t>	</a:t>
            </a:r>
            <a:r>
              <a:rPr sz="800" spc="-75">
                <a:solidFill>
                  <a:srgbClr val="A6A6A6"/>
                </a:solidFill>
                <a:latin typeface="Tahoma"/>
                <a:cs typeface="Tahoma"/>
              </a:rPr>
              <a:t>©</a:t>
            </a:r>
            <a:r>
              <a:rPr sz="800" spc="-55">
                <a:solidFill>
                  <a:srgbClr val="A6A6A6"/>
                </a:solidFill>
                <a:latin typeface="Tahoma"/>
                <a:cs typeface="Tahoma"/>
              </a:rPr>
              <a:t> </a:t>
            </a:r>
            <a:r>
              <a:rPr sz="800" spc="55">
                <a:solidFill>
                  <a:srgbClr val="A6A6A6"/>
                </a:solidFill>
                <a:latin typeface="Tahoma"/>
                <a:cs typeface="Tahoma"/>
              </a:rPr>
              <a:t>C</a:t>
            </a:r>
            <a:r>
              <a:rPr sz="800" spc="-30">
                <a:solidFill>
                  <a:srgbClr val="A6A6A6"/>
                </a:solidFill>
                <a:latin typeface="Tahoma"/>
                <a:cs typeface="Tahoma"/>
              </a:rPr>
              <a:t>a</a:t>
            </a:r>
            <a:r>
              <a:rPr sz="800" spc="5">
                <a:solidFill>
                  <a:srgbClr val="A6A6A6"/>
                </a:solidFill>
                <a:latin typeface="Tahoma"/>
                <a:cs typeface="Tahoma"/>
              </a:rPr>
              <a:t>p</a:t>
            </a:r>
            <a:r>
              <a:rPr sz="800" spc="-15">
                <a:solidFill>
                  <a:srgbClr val="A6A6A6"/>
                </a:solidFill>
                <a:latin typeface="Tahoma"/>
                <a:cs typeface="Tahoma"/>
              </a:rPr>
              <a:t>g</a:t>
            </a:r>
            <a:r>
              <a:rPr sz="800" spc="-20">
                <a:solidFill>
                  <a:srgbClr val="A6A6A6"/>
                </a:solidFill>
                <a:latin typeface="Tahoma"/>
                <a:cs typeface="Tahoma"/>
              </a:rPr>
              <a:t>e</a:t>
            </a:r>
            <a:r>
              <a:rPr sz="800" spc="-5">
                <a:solidFill>
                  <a:srgbClr val="A6A6A6"/>
                </a:solidFill>
                <a:latin typeface="Tahoma"/>
                <a:cs typeface="Tahoma"/>
              </a:rPr>
              <a:t>m</a:t>
            </a:r>
            <a:r>
              <a:rPr sz="800" spc="-10">
                <a:solidFill>
                  <a:srgbClr val="A6A6A6"/>
                </a:solidFill>
                <a:latin typeface="Tahoma"/>
                <a:cs typeface="Tahoma"/>
              </a:rPr>
              <a:t>i</a:t>
            </a:r>
            <a:r>
              <a:rPr sz="800" spc="-5">
                <a:solidFill>
                  <a:srgbClr val="A6A6A6"/>
                </a:solidFill>
                <a:latin typeface="Tahoma"/>
                <a:cs typeface="Tahoma"/>
              </a:rPr>
              <a:t>n</a:t>
            </a:r>
            <a:r>
              <a:rPr sz="800" spc="10">
                <a:solidFill>
                  <a:srgbClr val="A6A6A6"/>
                </a:solidFill>
                <a:latin typeface="Tahoma"/>
                <a:cs typeface="Tahoma"/>
              </a:rPr>
              <a:t>i</a:t>
            </a:r>
            <a:r>
              <a:rPr sz="800" spc="-60">
                <a:solidFill>
                  <a:srgbClr val="A6A6A6"/>
                </a:solidFill>
                <a:latin typeface="Tahoma"/>
                <a:cs typeface="Tahoma"/>
              </a:rPr>
              <a:t> </a:t>
            </a:r>
            <a:r>
              <a:rPr sz="800" spc="25">
                <a:solidFill>
                  <a:srgbClr val="A6A6A6"/>
                </a:solidFill>
                <a:latin typeface="Tahoma"/>
                <a:cs typeface="Tahoma"/>
              </a:rPr>
              <a:t>2023</a:t>
            </a:r>
            <a:r>
              <a:rPr sz="800" spc="-55">
                <a:solidFill>
                  <a:srgbClr val="A6A6A6"/>
                </a:solidFill>
                <a:latin typeface="Tahoma"/>
                <a:cs typeface="Tahoma"/>
              </a:rPr>
              <a:t>.</a:t>
            </a:r>
            <a:r>
              <a:rPr sz="800" spc="-80">
                <a:solidFill>
                  <a:srgbClr val="A6A6A6"/>
                </a:solidFill>
                <a:latin typeface="Tahoma"/>
                <a:cs typeface="Tahoma"/>
              </a:rPr>
              <a:t> </a:t>
            </a:r>
            <a:r>
              <a:rPr sz="800" spc="55">
                <a:solidFill>
                  <a:srgbClr val="A6A6A6"/>
                </a:solidFill>
                <a:latin typeface="Tahoma"/>
                <a:cs typeface="Tahoma"/>
              </a:rPr>
              <a:t>A</a:t>
            </a:r>
            <a:r>
              <a:rPr sz="800" spc="5">
                <a:solidFill>
                  <a:srgbClr val="A6A6A6"/>
                </a:solidFill>
                <a:latin typeface="Tahoma"/>
                <a:cs typeface="Tahoma"/>
              </a:rPr>
              <a:t>ll</a:t>
            </a:r>
            <a:r>
              <a:rPr sz="800" spc="-55">
                <a:solidFill>
                  <a:srgbClr val="A6A6A6"/>
                </a:solidFill>
                <a:latin typeface="Tahoma"/>
                <a:cs typeface="Tahoma"/>
              </a:rPr>
              <a:t> </a:t>
            </a:r>
            <a:r>
              <a:rPr sz="800" spc="-5">
                <a:solidFill>
                  <a:srgbClr val="A6A6A6"/>
                </a:solidFill>
                <a:latin typeface="Tahoma"/>
                <a:cs typeface="Tahoma"/>
              </a:rPr>
              <a:t>rig</a:t>
            </a:r>
            <a:r>
              <a:rPr sz="800" spc="-10">
                <a:solidFill>
                  <a:srgbClr val="A6A6A6"/>
                </a:solidFill>
                <a:latin typeface="Tahoma"/>
                <a:cs typeface="Tahoma"/>
              </a:rPr>
              <a:t>h</a:t>
            </a:r>
            <a:r>
              <a:rPr sz="800" spc="5">
                <a:solidFill>
                  <a:srgbClr val="A6A6A6"/>
                </a:solidFill>
                <a:latin typeface="Tahoma"/>
                <a:cs typeface="Tahoma"/>
              </a:rPr>
              <a:t>ts</a:t>
            </a:r>
            <a:r>
              <a:rPr sz="800" spc="-60">
                <a:solidFill>
                  <a:srgbClr val="A6A6A6"/>
                </a:solidFill>
                <a:latin typeface="Tahoma"/>
                <a:cs typeface="Tahoma"/>
              </a:rPr>
              <a:t> </a:t>
            </a:r>
            <a:r>
              <a:rPr sz="800" spc="-5">
                <a:solidFill>
                  <a:srgbClr val="A6A6A6"/>
                </a:solidFill>
                <a:latin typeface="Tahoma"/>
                <a:cs typeface="Tahoma"/>
              </a:rPr>
              <a:t>res</a:t>
            </a:r>
            <a:r>
              <a:rPr sz="800" spc="-10">
                <a:solidFill>
                  <a:srgbClr val="A6A6A6"/>
                </a:solidFill>
                <a:latin typeface="Tahoma"/>
                <a:cs typeface="Tahoma"/>
              </a:rPr>
              <a:t>e</a:t>
            </a:r>
            <a:r>
              <a:rPr sz="800" spc="-5">
                <a:solidFill>
                  <a:srgbClr val="A6A6A6"/>
                </a:solidFill>
                <a:latin typeface="Tahoma"/>
                <a:cs typeface="Tahoma"/>
              </a:rPr>
              <a:t>r</a:t>
            </a:r>
            <a:r>
              <a:rPr sz="800" spc="15">
                <a:solidFill>
                  <a:srgbClr val="A6A6A6"/>
                </a:solidFill>
                <a:latin typeface="Tahoma"/>
                <a:cs typeface="Tahoma"/>
              </a:rPr>
              <a:t>v</a:t>
            </a:r>
            <a:r>
              <a:rPr sz="800" spc="-5">
                <a:solidFill>
                  <a:srgbClr val="A6A6A6"/>
                </a:solidFill>
                <a:latin typeface="Tahoma"/>
                <a:cs typeface="Tahoma"/>
              </a:rPr>
              <a:t>e</a:t>
            </a:r>
            <a:r>
              <a:rPr sz="800" spc="5">
                <a:solidFill>
                  <a:srgbClr val="A6A6A6"/>
                </a:solidFill>
                <a:latin typeface="Tahoma"/>
                <a:cs typeface="Tahoma"/>
              </a:rPr>
              <a:t>d</a:t>
            </a:r>
            <a:r>
              <a:rPr sz="800">
                <a:solidFill>
                  <a:srgbClr val="A6A6A6"/>
                </a:solidFill>
                <a:latin typeface="Tahoma"/>
                <a:cs typeface="Tahoma"/>
              </a:rPr>
              <a:t> </a:t>
            </a:r>
            <a:r>
              <a:rPr sz="800" spc="-80">
                <a:solidFill>
                  <a:srgbClr val="A6A6A6"/>
                </a:solidFill>
                <a:latin typeface="Tahoma"/>
                <a:cs typeface="Tahoma"/>
              </a:rPr>
              <a:t> </a:t>
            </a:r>
            <a:r>
              <a:rPr sz="800" spc="-105">
                <a:solidFill>
                  <a:srgbClr val="E29674"/>
                </a:solidFill>
                <a:latin typeface="Tahoma"/>
                <a:cs typeface="Tahoma"/>
              </a:rPr>
              <a:t>|</a:t>
            </a:r>
            <a:r>
              <a:rPr sz="800">
                <a:solidFill>
                  <a:srgbClr val="E29674"/>
                </a:solidFill>
                <a:latin typeface="Tahoma"/>
                <a:cs typeface="Tahoma"/>
              </a:rPr>
              <a:t>	</a:t>
            </a:r>
            <a:r>
              <a:rPr sz="800" spc="25">
                <a:solidFill>
                  <a:srgbClr val="A6A6A6"/>
                </a:solidFill>
                <a:latin typeface="Tahoma"/>
                <a:cs typeface="Tahoma"/>
              </a:rPr>
              <a:t>1</a:t>
            </a:r>
            <a:endParaRPr sz="800">
              <a:latin typeface="Tahoma"/>
              <a:cs typeface="Tahoma"/>
            </a:endParaRPr>
          </a:p>
        </p:txBody>
      </p:sp>
      <p:grpSp>
        <p:nvGrpSpPr>
          <p:cNvPr id="3" name="object 3"/>
          <p:cNvGrpSpPr/>
          <p:nvPr/>
        </p:nvGrpSpPr>
        <p:grpSpPr>
          <a:xfrm>
            <a:off x="0" y="-11206"/>
            <a:ext cx="12191999" cy="6857998"/>
            <a:chOff x="0" y="0"/>
            <a:chExt cx="12191999" cy="6857998"/>
          </a:xfrm>
        </p:grpSpPr>
        <p:sp>
          <p:nvSpPr>
            <p:cNvPr id="4" name="object 4"/>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132845" y="140964"/>
                  </a:lnTo>
                  <a:lnTo>
                    <a:pt x="148367" y="150574"/>
                  </a:lnTo>
                  <a:lnTo>
                    <a:pt x="165270" y="156017"/>
                  </a:lnTo>
                  <a:lnTo>
                    <a:pt x="183388" y="157734"/>
                  </a:lnTo>
                  <a:lnTo>
                    <a:pt x="219533" y="150258"/>
                  </a:lnTo>
                  <a:lnTo>
                    <a:pt x="248904" y="129936"/>
                  </a:lnTo>
                  <a:lnTo>
                    <a:pt x="268630" y="99923"/>
                  </a:lnTo>
                  <a:lnTo>
                    <a:pt x="275844" y="63373"/>
                  </a:lnTo>
                  <a:lnTo>
                    <a:pt x="272087" y="44148"/>
                  </a:lnTo>
                  <a:lnTo>
                    <a:pt x="262270" y="23399"/>
                  </a:lnTo>
                  <a:lnTo>
                    <a:pt x="242000" y="6794"/>
                  </a:lnTo>
                  <a:lnTo>
                    <a:pt x="206883" y="0"/>
                  </a:lnTo>
                  <a:close/>
                </a:path>
              </a:pathLst>
            </a:custGeom>
            <a:solidFill>
              <a:srgbClr val="12ABDB"/>
            </a:solidFill>
          </p:spPr>
          <p:txBody>
            <a:bodyPr wrap="square" lIns="0" tIns="0" rIns="0" bIns="0" rtlCol="0"/>
            <a:lstStyle/>
            <a:p>
              <a:endParaRPr/>
            </a:p>
          </p:txBody>
        </p:sp>
        <p:sp>
          <p:nvSpPr>
            <p:cNvPr id="5" name="object 5"/>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pic>
          <p:nvPicPr>
            <p:cNvPr id="6" name="object 6"/>
            <p:cNvPicPr/>
            <p:nvPr/>
          </p:nvPicPr>
          <p:blipFill>
            <a:blip r:embed="rId2" cstate="print"/>
            <a:stretch>
              <a:fillRect/>
            </a:stretch>
          </p:blipFill>
          <p:spPr>
            <a:xfrm>
              <a:off x="0" y="0"/>
              <a:ext cx="12191999" cy="6857998"/>
            </a:xfrm>
            <a:prstGeom prst="rect">
              <a:avLst/>
            </a:prstGeom>
          </p:spPr>
        </p:pic>
      </p:grpSp>
      <p:sp>
        <p:nvSpPr>
          <p:cNvPr id="7" name="object 7"/>
          <p:cNvSpPr txBox="1">
            <a:spLocks noGrp="1"/>
          </p:cNvSpPr>
          <p:nvPr>
            <p:ph type="title"/>
          </p:nvPr>
        </p:nvSpPr>
        <p:spPr>
          <a:xfrm>
            <a:off x="1983104" y="3077082"/>
            <a:ext cx="8092440" cy="953135"/>
          </a:xfrm>
          <a:prstGeom prst="rect">
            <a:avLst/>
          </a:prstGeom>
        </p:spPr>
        <p:txBody>
          <a:bodyPr vert="horz" wrap="square" lIns="0" tIns="13335" rIns="0" bIns="0" rtlCol="0" anchor="t">
            <a:spAutoFit/>
          </a:bodyPr>
          <a:lstStyle/>
          <a:p>
            <a:pPr algn="ctr">
              <a:lnSpc>
                <a:spcPts val="3650"/>
              </a:lnSpc>
              <a:spcBef>
                <a:spcPts val="105"/>
              </a:spcBef>
              <a:tabLst>
                <a:tab pos="1764030" algn="l"/>
                <a:tab pos="4450715" algn="l"/>
              </a:tabLst>
            </a:pPr>
            <a:r>
              <a:rPr lang="en-US" sz="3200" b="1" spc="-125">
                <a:solidFill>
                  <a:srgbClr val="FFFFFF"/>
                </a:solidFill>
                <a:latin typeface="Ubuntu"/>
              </a:rPr>
              <a:t>Thank you!</a:t>
            </a:r>
            <a:br>
              <a:rPr lang="en-US" sz="3200" b="1" spc="-125">
                <a:latin typeface="Ubuntu"/>
                <a:cs typeface="Verdana"/>
              </a:rPr>
            </a:br>
            <a:r>
              <a:rPr lang="en-US" sz="3200" b="1" spc="-125">
                <a:solidFill>
                  <a:srgbClr val="FFFFFF"/>
                </a:solidFill>
                <a:latin typeface="Ubuntu"/>
              </a:rPr>
              <a:t>WE ARE OPEN TO QUESTIONS</a:t>
            </a:r>
            <a:endParaRPr lang="en-US"/>
          </a:p>
        </p:txBody>
      </p:sp>
      <p:sp>
        <p:nvSpPr>
          <p:cNvPr id="14" name="object 14"/>
          <p:cNvSpPr txBox="1"/>
          <p:nvPr/>
        </p:nvSpPr>
        <p:spPr>
          <a:xfrm>
            <a:off x="280415" y="6126886"/>
            <a:ext cx="2115820" cy="300355"/>
          </a:xfrm>
          <a:prstGeom prst="rect">
            <a:avLst/>
          </a:prstGeom>
        </p:spPr>
        <p:txBody>
          <a:bodyPr vert="horz" wrap="square" lIns="0" tIns="12700" rIns="0" bIns="0" rtlCol="0" anchor="t">
            <a:spAutoFit/>
          </a:bodyPr>
          <a:lstStyle/>
          <a:p>
            <a:pPr marL="38100">
              <a:spcBef>
                <a:spcPts val="100"/>
              </a:spcBef>
            </a:pPr>
            <a:endParaRPr lang="en-US" sz="1800" spc="-165">
              <a:solidFill>
                <a:srgbClr val="FFFFFF"/>
              </a:solidFill>
              <a:latin typeface="Ubuntu"/>
              <a:cs typeface="Verdana"/>
            </a:endParaRPr>
          </a:p>
        </p:txBody>
      </p:sp>
      <p:grpSp>
        <p:nvGrpSpPr>
          <p:cNvPr id="20" name="Group 19">
            <a:extLst>
              <a:ext uri="{FF2B5EF4-FFF2-40B4-BE49-F238E27FC236}">
                <a16:creationId xmlns:a16="http://schemas.microsoft.com/office/drawing/2014/main" id="{12411A82-E5C4-64F1-7F08-690B7AF9E3B0}"/>
              </a:ext>
            </a:extLst>
          </p:cNvPr>
          <p:cNvGrpSpPr/>
          <p:nvPr/>
        </p:nvGrpSpPr>
        <p:grpSpPr>
          <a:xfrm>
            <a:off x="3679389" y="228600"/>
            <a:ext cx="3928788" cy="1053591"/>
            <a:chOff x="4224612" y="228600"/>
            <a:chExt cx="3928788" cy="1053591"/>
          </a:xfrm>
        </p:grpSpPr>
        <p:grpSp>
          <p:nvGrpSpPr>
            <p:cNvPr id="8" name="object 8"/>
            <p:cNvGrpSpPr/>
            <p:nvPr/>
          </p:nvGrpSpPr>
          <p:grpSpPr>
            <a:xfrm>
              <a:off x="4224612" y="446531"/>
              <a:ext cx="3743325" cy="835660"/>
              <a:chOff x="4224612" y="446531"/>
              <a:chExt cx="3743325" cy="835660"/>
            </a:xfrm>
          </p:grpSpPr>
          <p:sp>
            <p:nvSpPr>
              <p:cNvPr id="9" name="object 9"/>
              <p:cNvSpPr/>
              <p:nvPr/>
            </p:nvSpPr>
            <p:spPr>
              <a:xfrm>
                <a:off x="7534655" y="702563"/>
                <a:ext cx="433070" cy="352425"/>
              </a:xfrm>
              <a:custGeom>
                <a:avLst/>
                <a:gdLst/>
                <a:ahLst/>
                <a:cxnLst/>
                <a:rect l="l" t="t" r="r" b="b"/>
                <a:pathLst>
                  <a:path w="433070" h="352425">
                    <a:moveTo>
                      <a:pt x="325247" y="0"/>
                    </a:moveTo>
                    <a:lnTo>
                      <a:pt x="286630" y="7857"/>
                    </a:lnTo>
                    <a:lnTo>
                      <a:pt x="253996" y="29271"/>
                    </a:lnTo>
                    <a:lnTo>
                      <a:pt x="225459" y="61002"/>
                    </a:lnTo>
                    <a:lnTo>
                      <a:pt x="199132" y="99810"/>
                    </a:lnTo>
                    <a:lnTo>
                      <a:pt x="173130" y="142458"/>
                    </a:lnTo>
                    <a:lnTo>
                      <a:pt x="145566" y="185705"/>
                    </a:lnTo>
                    <a:lnTo>
                      <a:pt x="114553" y="226313"/>
                    </a:lnTo>
                    <a:lnTo>
                      <a:pt x="102084" y="262318"/>
                    </a:lnTo>
                    <a:lnTo>
                      <a:pt x="76993" y="293179"/>
                    </a:lnTo>
                    <a:lnTo>
                      <a:pt x="42044" y="316325"/>
                    </a:lnTo>
                    <a:lnTo>
                      <a:pt x="0" y="329184"/>
                    </a:lnTo>
                    <a:lnTo>
                      <a:pt x="13557" y="338542"/>
                    </a:lnTo>
                    <a:lnTo>
                      <a:pt x="32924" y="345757"/>
                    </a:lnTo>
                    <a:lnTo>
                      <a:pt x="57007" y="350400"/>
                    </a:lnTo>
                    <a:lnTo>
                      <a:pt x="84709" y="352044"/>
                    </a:lnTo>
                    <a:lnTo>
                      <a:pt x="140025" y="348114"/>
                    </a:lnTo>
                    <a:lnTo>
                      <a:pt x="195770" y="336042"/>
                    </a:lnTo>
                    <a:lnTo>
                      <a:pt x="246372" y="315396"/>
                    </a:lnTo>
                    <a:lnTo>
                      <a:pt x="286258" y="285750"/>
                    </a:lnTo>
                    <a:lnTo>
                      <a:pt x="245715" y="280142"/>
                    </a:lnTo>
                    <a:lnTo>
                      <a:pt x="214423" y="261461"/>
                    </a:lnTo>
                    <a:lnTo>
                      <a:pt x="193871" y="232064"/>
                    </a:lnTo>
                    <a:lnTo>
                      <a:pt x="185547" y="194310"/>
                    </a:lnTo>
                    <a:lnTo>
                      <a:pt x="207373" y="217598"/>
                    </a:lnTo>
                    <a:lnTo>
                      <a:pt x="231568" y="233172"/>
                    </a:lnTo>
                    <a:lnTo>
                      <a:pt x="257931" y="241887"/>
                    </a:lnTo>
                    <a:lnTo>
                      <a:pt x="286258" y="244601"/>
                    </a:lnTo>
                    <a:lnTo>
                      <a:pt x="332931" y="237067"/>
                    </a:lnTo>
                    <a:lnTo>
                      <a:pt x="372794" y="216145"/>
                    </a:lnTo>
                    <a:lnTo>
                      <a:pt x="403977" y="184361"/>
                    </a:lnTo>
                    <a:lnTo>
                      <a:pt x="424608" y="144237"/>
                    </a:lnTo>
                    <a:lnTo>
                      <a:pt x="432816" y="98298"/>
                    </a:lnTo>
                    <a:lnTo>
                      <a:pt x="425670" y="68472"/>
                    </a:lnTo>
                    <a:lnTo>
                      <a:pt x="409940" y="36290"/>
                    </a:lnTo>
                    <a:lnTo>
                      <a:pt x="378755" y="10537"/>
                    </a:lnTo>
                    <a:lnTo>
                      <a:pt x="325247" y="0"/>
                    </a:lnTo>
                    <a:close/>
                  </a:path>
                </a:pathLst>
              </a:custGeom>
              <a:solidFill>
                <a:srgbClr val="12ABDB"/>
              </a:solidFill>
            </p:spPr>
            <p:txBody>
              <a:bodyPr wrap="square" lIns="0" tIns="0" rIns="0" bIns="0" rtlCol="0"/>
              <a:lstStyle/>
              <a:p>
                <a:endParaRPr/>
              </a:p>
            </p:txBody>
          </p:sp>
          <p:sp>
            <p:nvSpPr>
              <p:cNvPr id="10" name="object 10"/>
              <p:cNvSpPr/>
              <p:nvPr/>
            </p:nvSpPr>
            <p:spPr>
              <a:xfrm>
                <a:off x="4224612" y="458723"/>
                <a:ext cx="3043555" cy="822960"/>
              </a:xfrm>
              <a:custGeom>
                <a:avLst/>
                <a:gdLst/>
                <a:ahLst/>
                <a:cxnLst/>
                <a:rect l="l" t="t" r="r" b="b"/>
                <a:pathLst>
                  <a:path w="3043554" h="822960">
                    <a:moveTo>
                      <a:pt x="1356781" y="443230"/>
                    </a:moveTo>
                    <a:lnTo>
                      <a:pt x="1290108" y="443230"/>
                    </a:lnTo>
                    <a:lnTo>
                      <a:pt x="1291429" y="463550"/>
                    </a:lnTo>
                    <a:lnTo>
                      <a:pt x="1292108" y="482600"/>
                    </a:lnTo>
                    <a:lnTo>
                      <a:pt x="1292275" y="495300"/>
                    </a:lnTo>
                    <a:lnTo>
                      <a:pt x="1292394" y="518160"/>
                    </a:lnTo>
                    <a:lnTo>
                      <a:pt x="1247480" y="539750"/>
                    </a:lnTo>
                    <a:lnTo>
                      <a:pt x="1204016" y="562610"/>
                    </a:lnTo>
                    <a:lnTo>
                      <a:pt x="1164997" y="590550"/>
                    </a:lnTo>
                    <a:lnTo>
                      <a:pt x="1133418" y="623570"/>
                    </a:lnTo>
                    <a:lnTo>
                      <a:pt x="1112274" y="665480"/>
                    </a:lnTo>
                    <a:lnTo>
                      <a:pt x="1104561" y="717550"/>
                    </a:lnTo>
                    <a:lnTo>
                      <a:pt x="1112262" y="759460"/>
                    </a:lnTo>
                    <a:lnTo>
                      <a:pt x="1133501" y="793750"/>
                    </a:lnTo>
                    <a:lnTo>
                      <a:pt x="1165479" y="815339"/>
                    </a:lnTo>
                    <a:lnTo>
                      <a:pt x="1205399" y="822960"/>
                    </a:lnTo>
                    <a:lnTo>
                      <a:pt x="1247511" y="817880"/>
                    </a:lnTo>
                    <a:lnTo>
                      <a:pt x="1281575" y="801370"/>
                    </a:lnTo>
                    <a:lnTo>
                      <a:pt x="1308340" y="774700"/>
                    </a:lnTo>
                    <a:lnTo>
                      <a:pt x="1311950" y="768350"/>
                    </a:lnTo>
                    <a:lnTo>
                      <a:pt x="1209971" y="768350"/>
                    </a:lnTo>
                    <a:lnTo>
                      <a:pt x="1193217" y="764539"/>
                    </a:lnTo>
                    <a:lnTo>
                      <a:pt x="1180999" y="753110"/>
                    </a:lnTo>
                    <a:lnTo>
                      <a:pt x="1173520" y="737870"/>
                    </a:lnTo>
                    <a:lnTo>
                      <a:pt x="1170982" y="717550"/>
                    </a:lnTo>
                    <a:lnTo>
                      <a:pt x="1180612" y="668020"/>
                    </a:lnTo>
                    <a:lnTo>
                      <a:pt x="1206780" y="628650"/>
                    </a:lnTo>
                    <a:lnTo>
                      <a:pt x="1245402" y="595630"/>
                    </a:lnTo>
                    <a:lnTo>
                      <a:pt x="1292394" y="568960"/>
                    </a:lnTo>
                    <a:lnTo>
                      <a:pt x="1358145" y="568960"/>
                    </a:lnTo>
                    <a:lnTo>
                      <a:pt x="1358942" y="539750"/>
                    </a:lnTo>
                    <a:lnTo>
                      <a:pt x="1414219" y="515620"/>
                    </a:lnTo>
                    <a:lnTo>
                      <a:pt x="1439166" y="504189"/>
                    </a:lnTo>
                    <a:lnTo>
                      <a:pt x="1464352" y="491489"/>
                    </a:lnTo>
                    <a:lnTo>
                      <a:pt x="1695340" y="491489"/>
                    </a:lnTo>
                    <a:lnTo>
                      <a:pt x="1700990" y="486410"/>
                    </a:lnTo>
                    <a:lnTo>
                      <a:pt x="1358942" y="486410"/>
                    </a:lnTo>
                    <a:lnTo>
                      <a:pt x="1356781" y="443230"/>
                    </a:lnTo>
                    <a:close/>
                  </a:path>
                  <a:path w="3043554" h="822960">
                    <a:moveTo>
                      <a:pt x="844386" y="505460"/>
                    </a:moveTo>
                    <a:lnTo>
                      <a:pt x="776774" y="505460"/>
                    </a:lnTo>
                    <a:lnTo>
                      <a:pt x="773569" y="567689"/>
                    </a:lnTo>
                    <a:lnTo>
                      <a:pt x="771747" y="623570"/>
                    </a:lnTo>
                    <a:lnTo>
                      <a:pt x="771771" y="628650"/>
                    </a:lnTo>
                    <a:lnTo>
                      <a:pt x="772528" y="673100"/>
                    </a:lnTo>
                    <a:lnTo>
                      <a:pt x="777377" y="712470"/>
                    </a:lnTo>
                    <a:lnTo>
                      <a:pt x="804527" y="764539"/>
                    </a:lnTo>
                    <a:lnTo>
                      <a:pt x="829513" y="774700"/>
                    </a:lnTo>
                    <a:lnTo>
                      <a:pt x="863896" y="773430"/>
                    </a:lnTo>
                    <a:lnTo>
                      <a:pt x="853930" y="728980"/>
                    </a:lnTo>
                    <a:lnTo>
                      <a:pt x="847608" y="673100"/>
                    </a:lnTo>
                    <a:lnTo>
                      <a:pt x="844286" y="610870"/>
                    </a:lnTo>
                    <a:lnTo>
                      <a:pt x="843401" y="553720"/>
                    </a:lnTo>
                    <a:lnTo>
                      <a:pt x="843510" y="541020"/>
                    </a:lnTo>
                    <a:lnTo>
                      <a:pt x="844386" y="505460"/>
                    </a:lnTo>
                    <a:close/>
                  </a:path>
                  <a:path w="3043554" h="822960">
                    <a:moveTo>
                      <a:pt x="1358145" y="568960"/>
                    </a:moveTo>
                    <a:lnTo>
                      <a:pt x="1292394" y="568960"/>
                    </a:lnTo>
                    <a:lnTo>
                      <a:pt x="1286906" y="652780"/>
                    </a:lnTo>
                    <a:lnTo>
                      <a:pt x="1274281" y="709930"/>
                    </a:lnTo>
                    <a:lnTo>
                      <a:pt x="1256156" y="745489"/>
                    </a:lnTo>
                    <a:lnTo>
                      <a:pt x="1234173" y="763270"/>
                    </a:lnTo>
                    <a:lnTo>
                      <a:pt x="1209971" y="768350"/>
                    </a:lnTo>
                    <a:lnTo>
                      <a:pt x="1311950" y="768350"/>
                    </a:lnTo>
                    <a:lnTo>
                      <a:pt x="1328557" y="739139"/>
                    </a:lnTo>
                    <a:lnTo>
                      <a:pt x="1342976" y="697230"/>
                    </a:lnTo>
                    <a:lnTo>
                      <a:pt x="1352346" y="648970"/>
                    </a:lnTo>
                    <a:lnTo>
                      <a:pt x="1357418" y="595630"/>
                    </a:lnTo>
                    <a:lnTo>
                      <a:pt x="1358145" y="568960"/>
                    </a:lnTo>
                    <a:close/>
                  </a:path>
                  <a:path w="3043554" h="822960">
                    <a:moveTo>
                      <a:pt x="249724" y="0"/>
                    </a:moveTo>
                    <a:lnTo>
                      <a:pt x="206136" y="5079"/>
                    </a:lnTo>
                    <a:lnTo>
                      <a:pt x="164573" y="19050"/>
                    </a:lnTo>
                    <a:lnTo>
                      <a:pt x="125861" y="40639"/>
                    </a:lnTo>
                    <a:lnTo>
                      <a:pt x="90831" y="69850"/>
                    </a:lnTo>
                    <a:lnTo>
                      <a:pt x="60312" y="106680"/>
                    </a:lnTo>
                    <a:lnTo>
                      <a:pt x="35132" y="148589"/>
                    </a:lnTo>
                    <a:lnTo>
                      <a:pt x="16119" y="195580"/>
                    </a:lnTo>
                    <a:lnTo>
                      <a:pt x="4104" y="247650"/>
                    </a:lnTo>
                    <a:lnTo>
                      <a:pt x="105" y="300989"/>
                    </a:lnTo>
                    <a:lnTo>
                      <a:pt x="0" y="304800"/>
                    </a:lnTo>
                    <a:lnTo>
                      <a:pt x="3891" y="363220"/>
                    </a:lnTo>
                    <a:lnTo>
                      <a:pt x="15389" y="416560"/>
                    </a:lnTo>
                    <a:lnTo>
                      <a:pt x="33763" y="462280"/>
                    </a:lnTo>
                    <a:lnTo>
                      <a:pt x="58367" y="500380"/>
                    </a:lnTo>
                    <a:lnTo>
                      <a:pt x="88554" y="530860"/>
                    </a:lnTo>
                    <a:lnTo>
                      <a:pt x="123680" y="553720"/>
                    </a:lnTo>
                    <a:lnTo>
                      <a:pt x="163098" y="566420"/>
                    </a:lnTo>
                    <a:lnTo>
                      <a:pt x="206163" y="571500"/>
                    </a:lnTo>
                    <a:lnTo>
                      <a:pt x="250887" y="566420"/>
                    </a:lnTo>
                    <a:lnTo>
                      <a:pt x="293722" y="551180"/>
                    </a:lnTo>
                    <a:lnTo>
                      <a:pt x="333905" y="525780"/>
                    </a:lnTo>
                    <a:lnTo>
                      <a:pt x="361141" y="500380"/>
                    </a:lnTo>
                    <a:lnTo>
                      <a:pt x="224451" y="500380"/>
                    </a:lnTo>
                    <a:lnTo>
                      <a:pt x="188204" y="495300"/>
                    </a:lnTo>
                    <a:lnTo>
                      <a:pt x="128550" y="449580"/>
                    </a:lnTo>
                    <a:lnTo>
                      <a:pt x="107564" y="410210"/>
                    </a:lnTo>
                    <a:lnTo>
                      <a:pt x="94085" y="358139"/>
                    </a:lnTo>
                    <a:lnTo>
                      <a:pt x="89418" y="295910"/>
                    </a:lnTo>
                    <a:lnTo>
                      <a:pt x="89431" y="293370"/>
                    </a:lnTo>
                    <a:lnTo>
                      <a:pt x="93749" y="242570"/>
                    </a:lnTo>
                    <a:lnTo>
                      <a:pt x="106229" y="194310"/>
                    </a:lnTo>
                    <a:lnTo>
                      <a:pt x="125562" y="149860"/>
                    </a:lnTo>
                    <a:lnTo>
                      <a:pt x="150549" y="113030"/>
                    </a:lnTo>
                    <a:lnTo>
                      <a:pt x="179991" y="83820"/>
                    </a:lnTo>
                    <a:lnTo>
                      <a:pt x="247438" y="58420"/>
                    </a:lnTo>
                    <a:lnTo>
                      <a:pt x="372251" y="58420"/>
                    </a:lnTo>
                    <a:lnTo>
                      <a:pt x="360023" y="39370"/>
                    </a:lnTo>
                    <a:lnTo>
                      <a:pt x="317006" y="11430"/>
                    </a:lnTo>
                    <a:lnTo>
                      <a:pt x="249724" y="0"/>
                    </a:lnTo>
                    <a:close/>
                  </a:path>
                  <a:path w="3043554" h="822960">
                    <a:moveTo>
                      <a:pt x="1973047" y="255270"/>
                    </a:moveTo>
                    <a:lnTo>
                      <a:pt x="1899708" y="255270"/>
                    </a:lnTo>
                    <a:lnTo>
                      <a:pt x="1908448" y="265430"/>
                    </a:lnTo>
                    <a:lnTo>
                      <a:pt x="1914189" y="294639"/>
                    </a:lnTo>
                    <a:lnTo>
                      <a:pt x="1918344" y="336550"/>
                    </a:lnTo>
                    <a:lnTo>
                      <a:pt x="1922327" y="387350"/>
                    </a:lnTo>
                    <a:lnTo>
                      <a:pt x="1927550" y="439420"/>
                    </a:lnTo>
                    <a:lnTo>
                      <a:pt x="1935428" y="488950"/>
                    </a:lnTo>
                    <a:lnTo>
                      <a:pt x="1947372" y="530860"/>
                    </a:lnTo>
                    <a:lnTo>
                      <a:pt x="1964797" y="560070"/>
                    </a:lnTo>
                    <a:lnTo>
                      <a:pt x="1989116" y="571500"/>
                    </a:lnTo>
                    <a:lnTo>
                      <a:pt x="2013248" y="560070"/>
                    </a:lnTo>
                    <a:lnTo>
                      <a:pt x="2032913" y="528320"/>
                    </a:lnTo>
                    <a:lnTo>
                      <a:pt x="2049027" y="483870"/>
                    </a:lnTo>
                    <a:lnTo>
                      <a:pt x="2056778" y="454660"/>
                    </a:lnTo>
                    <a:lnTo>
                      <a:pt x="2002832" y="454660"/>
                    </a:lnTo>
                    <a:lnTo>
                      <a:pt x="1994389" y="441960"/>
                    </a:lnTo>
                    <a:lnTo>
                      <a:pt x="1989701" y="408939"/>
                    </a:lnTo>
                    <a:lnTo>
                      <a:pt x="1986296" y="363220"/>
                    </a:lnTo>
                    <a:lnTo>
                      <a:pt x="1981702" y="309880"/>
                    </a:lnTo>
                    <a:lnTo>
                      <a:pt x="1973447" y="256539"/>
                    </a:lnTo>
                    <a:lnTo>
                      <a:pt x="1973047" y="255270"/>
                    </a:lnTo>
                    <a:close/>
                  </a:path>
                  <a:path w="3043554" h="822960">
                    <a:moveTo>
                      <a:pt x="1021565" y="250189"/>
                    </a:moveTo>
                    <a:lnTo>
                      <a:pt x="925745" y="250189"/>
                    </a:lnTo>
                    <a:lnTo>
                      <a:pt x="947071" y="257810"/>
                    </a:lnTo>
                    <a:lnTo>
                      <a:pt x="960432" y="278130"/>
                    </a:lnTo>
                    <a:lnTo>
                      <a:pt x="967339" y="306070"/>
                    </a:lnTo>
                    <a:lnTo>
                      <a:pt x="969087" y="336550"/>
                    </a:lnTo>
                    <a:lnTo>
                      <a:pt x="969214" y="344170"/>
                    </a:lnTo>
                    <a:lnTo>
                      <a:pt x="968877" y="358139"/>
                    </a:lnTo>
                    <a:lnTo>
                      <a:pt x="967591" y="377189"/>
                    </a:lnTo>
                    <a:lnTo>
                      <a:pt x="965448" y="397510"/>
                    </a:lnTo>
                    <a:lnTo>
                      <a:pt x="962448" y="417830"/>
                    </a:lnTo>
                    <a:lnTo>
                      <a:pt x="922171" y="443230"/>
                    </a:lnTo>
                    <a:lnTo>
                      <a:pt x="889407" y="467360"/>
                    </a:lnTo>
                    <a:lnTo>
                      <a:pt x="867382" y="491489"/>
                    </a:lnTo>
                    <a:lnTo>
                      <a:pt x="859324" y="516889"/>
                    </a:lnTo>
                    <a:lnTo>
                      <a:pt x="862826" y="533400"/>
                    </a:lnTo>
                    <a:lnTo>
                      <a:pt x="871913" y="543560"/>
                    </a:lnTo>
                    <a:lnTo>
                      <a:pt x="884452" y="547370"/>
                    </a:lnTo>
                    <a:lnTo>
                      <a:pt x="898313" y="548639"/>
                    </a:lnTo>
                    <a:lnTo>
                      <a:pt x="932196" y="541020"/>
                    </a:lnTo>
                    <a:lnTo>
                      <a:pt x="966496" y="516889"/>
                    </a:lnTo>
                    <a:lnTo>
                      <a:pt x="998200" y="477520"/>
                    </a:lnTo>
                    <a:lnTo>
                      <a:pt x="1024297" y="424180"/>
                    </a:lnTo>
                    <a:lnTo>
                      <a:pt x="1043232" y="412750"/>
                    </a:lnTo>
                    <a:lnTo>
                      <a:pt x="1062143" y="398780"/>
                    </a:lnTo>
                    <a:lnTo>
                      <a:pt x="1081054" y="383539"/>
                    </a:lnTo>
                    <a:lnTo>
                      <a:pt x="1099989" y="367030"/>
                    </a:lnTo>
                    <a:lnTo>
                      <a:pt x="1172943" y="367030"/>
                    </a:lnTo>
                    <a:lnTo>
                      <a:pt x="1173169" y="363220"/>
                    </a:lnTo>
                    <a:lnTo>
                      <a:pt x="1038013" y="363220"/>
                    </a:lnTo>
                    <a:lnTo>
                      <a:pt x="1040426" y="353060"/>
                    </a:lnTo>
                    <a:lnTo>
                      <a:pt x="1040426" y="337820"/>
                    </a:lnTo>
                    <a:lnTo>
                      <a:pt x="1034254" y="281939"/>
                    </a:lnTo>
                    <a:lnTo>
                      <a:pt x="1021565" y="250189"/>
                    </a:lnTo>
                    <a:close/>
                  </a:path>
                  <a:path w="3043554" h="822960">
                    <a:moveTo>
                      <a:pt x="476173" y="447039"/>
                    </a:moveTo>
                    <a:lnTo>
                      <a:pt x="403267" y="447039"/>
                    </a:lnTo>
                    <a:lnTo>
                      <a:pt x="417969" y="492760"/>
                    </a:lnTo>
                    <a:lnTo>
                      <a:pt x="441923" y="523239"/>
                    </a:lnTo>
                    <a:lnTo>
                      <a:pt x="470615" y="541020"/>
                    </a:lnTo>
                    <a:lnTo>
                      <a:pt x="499533" y="546100"/>
                    </a:lnTo>
                    <a:lnTo>
                      <a:pt x="539060" y="539750"/>
                    </a:lnTo>
                    <a:lnTo>
                      <a:pt x="571717" y="521970"/>
                    </a:lnTo>
                    <a:lnTo>
                      <a:pt x="597492" y="494030"/>
                    </a:lnTo>
                    <a:lnTo>
                      <a:pt x="603086" y="483870"/>
                    </a:lnTo>
                    <a:lnTo>
                      <a:pt x="513249" y="483870"/>
                    </a:lnTo>
                    <a:lnTo>
                      <a:pt x="497477" y="480060"/>
                    </a:lnTo>
                    <a:lnTo>
                      <a:pt x="484896" y="467360"/>
                    </a:lnTo>
                    <a:lnTo>
                      <a:pt x="476173" y="447039"/>
                    </a:lnTo>
                    <a:close/>
                  </a:path>
                  <a:path w="3043554" h="822960">
                    <a:moveTo>
                      <a:pt x="682689" y="459739"/>
                    </a:moveTo>
                    <a:lnTo>
                      <a:pt x="616373" y="459739"/>
                    </a:lnTo>
                    <a:lnTo>
                      <a:pt x="628003" y="494030"/>
                    </a:lnTo>
                    <a:lnTo>
                      <a:pt x="645885" y="521970"/>
                    </a:lnTo>
                    <a:lnTo>
                      <a:pt x="670219" y="539750"/>
                    </a:lnTo>
                    <a:lnTo>
                      <a:pt x="701209" y="546100"/>
                    </a:lnTo>
                    <a:lnTo>
                      <a:pt x="723624" y="543560"/>
                    </a:lnTo>
                    <a:lnTo>
                      <a:pt x="743278" y="534670"/>
                    </a:lnTo>
                    <a:lnTo>
                      <a:pt x="760788" y="521970"/>
                    </a:lnTo>
                    <a:lnTo>
                      <a:pt x="776774" y="505460"/>
                    </a:lnTo>
                    <a:lnTo>
                      <a:pt x="844386" y="505460"/>
                    </a:lnTo>
                    <a:lnTo>
                      <a:pt x="844668" y="494030"/>
                    </a:lnTo>
                    <a:lnTo>
                      <a:pt x="708067" y="494030"/>
                    </a:lnTo>
                    <a:lnTo>
                      <a:pt x="688528" y="477520"/>
                    </a:lnTo>
                    <a:lnTo>
                      <a:pt x="682689" y="459739"/>
                    </a:lnTo>
                    <a:close/>
                  </a:path>
                  <a:path w="3043554" h="822960">
                    <a:moveTo>
                      <a:pt x="1695340" y="491489"/>
                    </a:moveTo>
                    <a:lnTo>
                      <a:pt x="1464352" y="491489"/>
                    </a:lnTo>
                    <a:lnTo>
                      <a:pt x="1488555" y="515620"/>
                    </a:lnTo>
                    <a:lnTo>
                      <a:pt x="1515581" y="532130"/>
                    </a:lnTo>
                    <a:lnTo>
                      <a:pt x="1543915" y="542289"/>
                    </a:lnTo>
                    <a:lnTo>
                      <a:pt x="1572048" y="546100"/>
                    </a:lnTo>
                    <a:lnTo>
                      <a:pt x="1621971" y="539750"/>
                    </a:lnTo>
                    <a:lnTo>
                      <a:pt x="1665679" y="518160"/>
                    </a:lnTo>
                    <a:lnTo>
                      <a:pt x="1695340" y="491489"/>
                    </a:lnTo>
                    <a:close/>
                  </a:path>
                  <a:path w="3043554" h="822960">
                    <a:moveTo>
                      <a:pt x="1843281" y="434339"/>
                    </a:moveTo>
                    <a:lnTo>
                      <a:pt x="1737021" y="434339"/>
                    </a:lnTo>
                    <a:lnTo>
                      <a:pt x="1744935" y="474980"/>
                    </a:lnTo>
                    <a:lnTo>
                      <a:pt x="1755658" y="511810"/>
                    </a:lnTo>
                    <a:lnTo>
                      <a:pt x="1770239" y="537210"/>
                    </a:lnTo>
                    <a:lnTo>
                      <a:pt x="1789726" y="546100"/>
                    </a:lnTo>
                    <a:lnTo>
                      <a:pt x="1809209" y="533400"/>
                    </a:lnTo>
                    <a:lnTo>
                      <a:pt x="1825288" y="500380"/>
                    </a:lnTo>
                    <a:lnTo>
                      <a:pt x="1838846" y="454660"/>
                    </a:lnTo>
                    <a:lnTo>
                      <a:pt x="1843281" y="434339"/>
                    </a:lnTo>
                    <a:close/>
                  </a:path>
                  <a:path w="3043554" h="822960">
                    <a:moveTo>
                      <a:pt x="2182325" y="294639"/>
                    </a:moveTo>
                    <a:lnTo>
                      <a:pt x="2108369" y="294639"/>
                    </a:lnTo>
                    <a:lnTo>
                      <a:pt x="2118033" y="308610"/>
                    </a:lnTo>
                    <a:lnTo>
                      <a:pt x="2126623" y="344170"/>
                    </a:lnTo>
                    <a:lnTo>
                      <a:pt x="2135861" y="393700"/>
                    </a:lnTo>
                    <a:lnTo>
                      <a:pt x="2147472" y="447039"/>
                    </a:lnTo>
                    <a:lnTo>
                      <a:pt x="2163179" y="496570"/>
                    </a:lnTo>
                    <a:lnTo>
                      <a:pt x="2184707" y="532130"/>
                    </a:lnTo>
                    <a:lnTo>
                      <a:pt x="2213779" y="546100"/>
                    </a:lnTo>
                    <a:lnTo>
                      <a:pt x="2243019" y="537210"/>
                    </a:lnTo>
                    <a:lnTo>
                      <a:pt x="2271008" y="511810"/>
                    </a:lnTo>
                    <a:lnTo>
                      <a:pt x="2294890" y="468630"/>
                    </a:lnTo>
                    <a:lnTo>
                      <a:pt x="2232067" y="468630"/>
                    </a:lnTo>
                    <a:lnTo>
                      <a:pt x="2219331" y="457200"/>
                    </a:lnTo>
                    <a:lnTo>
                      <a:pt x="2209310" y="425450"/>
                    </a:lnTo>
                    <a:lnTo>
                      <a:pt x="2200420" y="382270"/>
                    </a:lnTo>
                    <a:lnTo>
                      <a:pt x="2191078" y="332739"/>
                    </a:lnTo>
                    <a:lnTo>
                      <a:pt x="2182325" y="294639"/>
                    </a:lnTo>
                    <a:close/>
                  </a:path>
                  <a:path w="3043554" h="822960">
                    <a:moveTo>
                      <a:pt x="2380561" y="403860"/>
                    </a:moveTo>
                    <a:lnTo>
                      <a:pt x="2314617" y="403860"/>
                    </a:lnTo>
                    <a:lnTo>
                      <a:pt x="2325908" y="453389"/>
                    </a:lnTo>
                    <a:lnTo>
                      <a:pt x="2346653" y="499110"/>
                    </a:lnTo>
                    <a:lnTo>
                      <a:pt x="2377732" y="533400"/>
                    </a:lnTo>
                    <a:lnTo>
                      <a:pt x="2420027" y="546100"/>
                    </a:lnTo>
                    <a:lnTo>
                      <a:pt x="2446588" y="539750"/>
                    </a:lnTo>
                    <a:lnTo>
                      <a:pt x="2471256" y="521970"/>
                    </a:lnTo>
                    <a:lnTo>
                      <a:pt x="2493804" y="494030"/>
                    </a:lnTo>
                    <a:lnTo>
                      <a:pt x="2499790" y="483870"/>
                    </a:lnTo>
                    <a:lnTo>
                      <a:pt x="2431457" y="483870"/>
                    </a:lnTo>
                    <a:lnTo>
                      <a:pt x="2402152" y="467360"/>
                    </a:lnTo>
                    <a:lnTo>
                      <a:pt x="2383955" y="422910"/>
                    </a:lnTo>
                    <a:lnTo>
                      <a:pt x="2380561" y="403860"/>
                    </a:lnTo>
                    <a:close/>
                  </a:path>
                  <a:path w="3043554" h="822960">
                    <a:moveTo>
                      <a:pt x="2618227" y="459739"/>
                    </a:moveTo>
                    <a:lnTo>
                      <a:pt x="2514007" y="459739"/>
                    </a:lnTo>
                    <a:lnTo>
                      <a:pt x="2520545" y="495300"/>
                    </a:lnTo>
                    <a:lnTo>
                      <a:pt x="2530311" y="521970"/>
                    </a:lnTo>
                    <a:lnTo>
                      <a:pt x="2543957" y="539750"/>
                    </a:lnTo>
                    <a:lnTo>
                      <a:pt x="2562140" y="546100"/>
                    </a:lnTo>
                    <a:lnTo>
                      <a:pt x="2586341" y="533400"/>
                    </a:lnTo>
                    <a:lnTo>
                      <a:pt x="2605042" y="501650"/>
                    </a:lnTo>
                    <a:lnTo>
                      <a:pt x="2618227" y="459739"/>
                    </a:lnTo>
                    <a:close/>
                  </a:path>
                  <a:path w="3043554" h="822960">
                    <a:moveTo>
                      <a:pt x="2778886" y="257810"/>
                    </a:moveTo>
                    <a:lnTo>
                      <a:pt x="2690410" y="257810"/>
                    </a:lnTo>
                    <a:lnTo>
                      <a:pt x="2703734" y="266700"/>
                    </a:lnTo>
                    <a:lnTo>
                      <a:pt x="2714136" y="293370"/>
                    </a:lnTo>
                    <a:lnTo>
                      <a:pt x="2723105" y="332739"/>
                    </a:lnTo>
                    <a:lnTo>
                      <a:pt x="2732131" y="378460"/>
                    </a:lnTo>
                    <a:lnTo>
                      <a:pt x="2742702" y="425450"/>
                    </a:lnTo>
                    <a:lnTo>
                      <a:pt x="2756309" y="471170"/>
                    </a:lnTo>
                    <a:lnTo>
                      <a:pt x="2774441" y="509270"/>
                    </a:lnTo>
                    <a:lnTo>
                      <a:pt x="2798587" y="535939"/>
                    </a:lnTo>
                    <a:lnTo>
                      <a:pt x="2830237" y="546100"/>
                    </a:lnTo>
                    <a:lnTo>
                      <a:pt x="2863531" y="538480"/>
                    </a:lnTo>
                    <a:lnTo>
                      <a:pt x="2888657" y="518160"/>
                    </a:lnTo>
                    <a:lnTo>
                      <a:pt x="2906925" y="487680"/>
                    </a:lnTo>
                    <a:lnTo>
                      <a:pt x="2908621" y="482600"/>
                    </a:lnTo>
                    <a:lnTo>
                      <a:pt x="2841667" y="482600"/>
                    </a:lnTo>
                    <a:lnTo>
                      <a:pt x="2826687" y="471170"/>
                    </a:lnTo>
                    <a:lnTo>
                      <a:pt x="2815701" y="441960"/>
                    </a:lnTo>
                    <a:lnTo>
                      <a:pt x="2806939" y="400050"/>
                    </a:lnTo>
                    <a:lnTo>
                      <a:pt x="2798629" y="350520"/>
                    </a:lnTo>
                    <a:lnTo>
                      <a:pt x="2788998" y="297180"/>
                    </a:lnTo>
                    <a:lnTo>
                      <a:pt x="2778886" y="257810"/>
                    </a:lnTo>
                    <a:close/>
                  </a:path>
                  <a:path w="3043554" h="822960">
                    <a:moveTo>
                      <a:pt x="2984215" y="449580"/>
                    </a:moveTo>
                    <a:lnTo>
                      <a:pt x="2919645" y="449580"/>
                    </a:lnTo>
                    <a:lnTo>
                      <a:pt x="2936953" y="499110"/>
                    </a:lnTo>
                    <a:lnTo>
                      <a:pt x="2956856" y="528320"/>
                    </a:lnTo>
                    <a:lnTo>
                      <a:pt x="2977616" y="542289"/>
                    </a:lnTo>
                    <a:lnTo>
                      <a:pt x="2997496" y="546100"/>
                    </a:lnTo>
                    <a:lnTo>
                      <a:pt x="3009160" y="544830"/>
                    </a:lnTo>
                    <a:lnTo>
                      <a:pt x="3020419" y="541020"/>
                    </a:lnTo>
                    <a:lnTo>
                      <a:pt x="3031679" y="533400"/>
                    </a:lnTo>
                    <a:lnTo>
                      <a:pt x="3043343" y="520700"/>
                    </a:lnTo>
                    <a:lnTo>
                      <a:pt x="3009082" y="496570"/>
                    </a:lnTo>
                    <a:lnTo>
                      <a:pt x="2987063" y="459739"/>
                    </a:lnTo>
                    <a:lnTo>
                      <a:pt x="2984215" y="449580"/>
                    </a:lnTo>
                    <a:close/>
                  </a:path>
                  <a:path w="3043554" h="822960">
                    <a:moveTo>
                      <a:pt x="1172943" y="367030"/>
                    </a:moveTo>
                    <a:lnTo>
                      <a:pt x="1099989" y="367030"/>
                    </a:lnTo>
                    <a:lnTo>
                      <a:pt x="1099989" y="377189"/>
                    </a:lnTo>
                    <a:lnTo>
                      <a:pt x="1097703" y="383539"/>
                    </a:lnTo>
                    <a:lnTo>
                      <a:pt x="1097703" y="392430"/>
                    </a:lnTo>
                    <a:lnTo>
                      <a:pt x="1104277" y="447039"/>
                    </a:lnTo>
                    <a:lnTo>
                      <a:pt x="1122865" y="486410"/>
                    </a:lnTo>
                    <a:lnTo>
                      <a:pt x="1151763" y="511810"/>
                    </a:lnTo>
                    <a:lnTo>
                      <a:pt x="1189270" y="520700"/>
                    </a:lnTo>
                    <a:lnTo>
                      <a:pt x="1220188" y="515620"/>
                    </a:lnTo>
                    <a:lnTo>
                      <a:pt x="1247452" y="500380"/>
                    </a:lnTo>
                    <a:lnTo>
                      <a:pt x="1270834" y="474980"/>
                    </a:lnTo>
                    <a:lnTo>
                      <a:pt x="1283169" y="454660"/>
                    </a:lnTo>
                    <a:lnTo>
                      <a:pt x="1207685" y="454660"/>
                    </a:lnTo>
                    <a:lnTo>
                      <a:pt x="1193538" y="449580"/>
                    </a:lnTo>
                    <a:lnTo>
                      <a:pt x="1182428" y="436880"/>
                    </a:lnTo>
                    <a:lnTo>
                      <a:pt x="1174770" y="419100"/>
                    </a:lnTo>
                    <a:lnTo>
                      <a:pt x="1170982" y="400050"/>
                    </a:lnTo>
                    <a:lnTo>
                      <a:pt x="1172943" y="367030"/>
                    </a:lnTo>
                    <a:close/>
                  </a:path>
                  <a:path w="3043554" h="822960">
                    <a:moveTo>
                      <a:pt x="598085" y="198120"/>
                    </a:moveTo>
                    <a:lnTo>
                      <a:pt x="550416" y="204470"/>
                    </a:lnTo>
                    <a:lnTo>
                      <a:pt x="507271" y="224789"/>
                    </a:lnTo>
                    <a:lnTo>
                      <a:pt x="469849" y="254000"/>
                    </a:lnTo>
                    <a:lnTo>
                      <a:pt x="439353" y="290830"/>
                    </a:lnTo>
                    <a:lnTo>
                      <a:pt x="416983" y="332739"/>
                    </a:lnTo>
                    <a:lnTo>
                      <a:pt x="399890" y="369570"/>
                    </a:lnTo>
                    <a:lnTo>
                      <a:pt x="377820" y="406400"/>
                    </a:lnTo>
                    <a:lnTo>
                      <a:pt x="350006" y="441960"/>
                    </a:lnTo>
                    <a:lnTo>
                      <a:pt x="315684" y="472439"/>
                    </a:lnTo>
                    <a:lnTo>
                      <a:pt x="274087" y="492760"/>
                    </a:lnTo>
                    <a:lnTo>
                      <a:pt x="224451" y="500380"/>
                    </a:lnTo>
                    <a:lnTo>
                      <a:pt x="361141" y="500380"/>
                    </a:lnTo>
                    <a:lnTo>
                      <a:pt x="370674" y="491489"/>
                    </a:lnTo>
                    <a:lnTo>
                      <a:pt x="403267" y="447039"/>
                    </a:lnTo>
                    <a:lnTo>
                      <a:pt x="476173" y="447039"/>
                    </a:lnTo>
                    <a:lnTo>
                      <a:pt x="471974" y="417830"/>
                    </a:lnTo>
                    <a:lnTo>
                      <a:pt x="474681" y="379730"/>
                    </a:lnTo>
                    <a:lnTo>
                      <a:pt x="486293" y="342900"/>
                    </a:lnTo>
                    <a:lnTo>
                      <a:pt x="506164" y="308610"/>
                    </a:lnTo>
                    <a:lnTo>
                      <a:pt x="533651" y="280670"/>
                    </a:lnTo>
                    <a:lnTo>
                      <a:pt x="568109" y="261620"/>
                    </a:lnTo>
                    <a:lnTo>
                      <a:pt x="608894" y="254000"/>
                    </a:lnTo>
                    <a:lnTo>
                      <a:pt x="656121" y="254000"/>
                    </a:lnTo>
                    <a:lnTo>
                      <a:pt x="658968" y="234950"/>
                    </a:lnTo>
                    <a:lnTo>
                      <a:pt x="649917" y="215900"/>
                    </a:lnTo>
                    <a:lnTo>
                      <a:pt x="629269" y="203200"/>
                    </a:lnTo>
                    <a:lnTo>
                      <a:pt x="598085" y="198120"/>
                    </a:lnTo>
                    <a:close/>
                  </a:path>
                  <a:path w="3043554" h="822960">
                    <a:moveTo>
                      <a:pt x="808905" y="198120"/>
                    </a:moveTo>
                    <a:lnTo>
                      <a:pt x="799884" y="198120"/>
                    </a:lnTo>
                    <a:lnTo>
                      <a:pt x="789982" y="199389"/>
                    </a:lnTo>
                    <a:lnTo>
                      <a:pt x="779223" y="203200"/>
                    </a:lnTo>
                    <a:lnTo>
                      <a:pt x="767630" y="207010"/>
                    </a:lnTo>
                    <a:lnTo>
                      <a:pt x="775917" y="256539"/>
                    </a:lnTo>
                    <a:lnTo>
                      <a:pt x="778836" y="307339"/>
                    </a:lnTo>
                    <a:lnTo>
                      <a:pt x="778961" y="316230"/>
                    </a:lnTo>
                    <a:lnTo>
                      <a:pt x="772807" y="394970"/>
                    </a:lnTo>
                    <a:lnTo>
                      <a:pt x="756470" y="450850"/>
                    </a:lnTo>
                    <a:lnTo>
                      <a:pt x="733679" y="482600"/>
                    </a:lnTo>
                    <a:lnTo>
                      <a:pt x="708067" y="494030"/>
                    </a:lnTo>
                    <a:lnTo>
                      <a:pt x="844668" y="494030"/>
                    </a:lnTo>
                    <a:lnTo>
                      <a:pt x="851642" y="391160"/>
                    </a:lnTo>
                    <a:lnTo>
                      <a:pt x="861327" y="336550"/>
                    </a:lnTo>
                    <a:lnTo>
                      <a:pt x="874057" y="297180"/>
                    </a:lnTo>
                    <a:lnTo>
                      <a:pt x="906743" y="255270"/>
                    </a:lnTo>
                    <a:lnTo>
                      <a:pt x="843322" y="255270"/>
                    </a:lnTo>
                    <a:lnTo>
                      <a:pt x="839230" y="229870"/>
                    </a:lnTo>
                    <a:lnTo>
                      <a:pt x="832971" y="212089"/>
                    </a:lnTo>
                    <a:lnTo>
                      <a:pt x="823284" y="200660"/>
                    </a:lnTo>
                    <a:lnTo>
                      <a:pt x="808905" y="198120"/>
                    </a:lnTo>
                    <a:close/>
                  </a:path>
                  <a:path w="3043554" h="822960">
                    <a:moveTo>
                      <a:pt x="1551474" y="187960"/>
                    </a:moveTo>
                    <a:lnTo>
                      <a:pt x="1505306" y="198120"/>
                    </a:lnTo>
                    <a:lnTo>
                      <a:pt x="1468824" y="223520"/>
                    </a:lnTo>
                    <a:lnTo>
                      <a:pt x="1442359" y="260350"/>
                    </a:lnTo>
                    <a:lnTo>
                      <a:pt x="1426238" y="304800"/>
                    </a:lnTo>
                    <a:lnTo>
                      <a:pt x="1420791" y="349250"/>
                    </a:lnTo>
                    <a:lnTo>
                      <a:pt x="1422041" y="377189"/>
                    </a:lnTo>
                    <a:lnTo>
                      <a:pt x="1425649" y="403860"/>
                    </a:lnTo>
                    <a:lnTo>
                      <a:pt x="1431399" y="427989"/>
                    </a:lnTo>
                    <a:lnTo>
                      <a:pt x="1439079" y="449580"/>
                    </a:lnTo>
                    <a:lnTo>
                      <a:pt x="1418521" y="459739"/>
                    </a:lnTo>
                    <a:lnTo>
                      <a:pt x="1378214" y="477520"/>
                    </a:lnTo>
                    <a:lnTo>
                      <a:pt x="1358942" y="486410"/>
                    </a:lnTo>
                    <a:lnTo>
                      <a:pt x="1585764" y="486410"/>
                    </a:lnTo>
                    <a:lnTo>
                      <a:pt x="1567778" y="485139"/>
                    </a:lnTo>
                    <a:lnTo>
                      <a:pt x="1551696" y="478789"/>
                    </a:lnTo>
                    <a:lnTo>
                      <a:pt x="1537758" y="469900"/>
                    </a:lnTo>
                    <a:lnTo>
                      <a:pt x="1526201" y="459739"/>
                    </a:lnTo>
                    <a:lnTo>
                      <a:pt x="1580962" y="417830"/>
                    </a:lnTo>
                    <a:lnTo>
                      <a:pt x="1583250" y="415289"/>
                    </a:lnTo>
                    <a:lnTo>
                      <a:pt x="1501055" y="415289"/>
                    </a:lnTo>
                    <a:lnTo>
                      <a:pt x="1490429" y="356870"/>
                    </a:lnTo>
                    <a:lnTo>
                      <a:pt x="1495292" y="300989"/>
                    </a:lnTo>
                    <a:lnTo>
                      <a:pt x="1513896" y="257810"/>
                    </a:lnTo>
                    <a:lnTo>
                      <a:pt x="1544489" y="241300"/>
                    </a:lnTo>
                    <a:lnTo>
                      <a:pt x="1638320" y="241300"/>
                    </a:lnTo>
                    <a:lnTo>
                      <a:pt x="1622737" y="214630"/>
                    </a:lnTo>
                    <a:lnTo>
                      <a:pt x="1592588" y="195580"/>
                    </a:lnTo>
                    <a:lnTo>
                      <a:pt x="1551474" y="187960"/>
                    </a:lnTo>
                    <a:close/>
                  </a:path>
                  <a:path w="3043554" h="822960">
                    <a:moveTo>
                      <a:pt x="1766544" y="177800"/>
                    </a:moveTo>
                    <a:lnTo>
                      <a:pt x="1732449" y="186689"/>
                    </a:lnTo>
                    <a:lnTo>
                      <a:pt x="1733657" y="256539"/>
                    </a:lnTo>
                    <a:lnTo>
                      <a:pt x="1726281" y="318770"/>
                    </a:lnTo>
                    <a:lnTo>
                      <a:pt x="1711821" y="369570"/>
                    </a:lnTo>
                    <a:lnTo>
                      <a:pt x="1691777" y="412750"/>
                    </a:lnTo>
                    <a:lnTo>
                      <a:pt x="1667649" y="444500"/>
                    </a:lnTo>
                    <a:lnTo>
                      <a:pt x="1613142" y="482600"/>
                    </a:lnTo>
                    <a:lnTo>
                      <a:pt x="1585764" y="486410"/>
                    </a:lnTo>
                    <a:lnTo>
                      <a:pt x="1700990" y="486410"/>
                    </a:lnTo>
                    <a:lnTo>
                      <a:pt x="1703814" y="483870"/>
                    </a:lnTo>
                    <a:lnTo>
                      <a:pt x="1737021" y="434339"/>
                    </a:lnTo>
                    <a:lnTo>
                      <a:pt x="1843281" y="434339"/>
                    </a:lnTo>
                    <a:lnTo>
                      <a:pt x="1850765" y="400050"/>
                    </a:lnTo>
                    <a:lnTo>
                      <a:pt x="1853689" y="386080"/>
                    </a:lnTo>
                    <a:lnTo>
                      <a:pt x="1794298" y="386080"/>
                    </a:lnTo>
                    <a:lnTo>
                      <a:pt x="1791798" y="381000"/>
                    </a:lnTo>
                    <a:lnTo>
                      <a:pt x="1789726" y="367030"/>
                    </a:lnTo>
                    <a:lnTo>
                      <a:pt x="1789726" y="307339"/>
                    </a:lnTo>
                    <a:lnTo>
                      <a:pt x="1799493" y="238760"/>
                    </a:lnTo>
                    <a:lnTo>
                      <a:pt x="1790329" y="195580"/>
                    </a:lnTo>
                    <a:lnTo>
                      <a:pt x="1766544" y="177800"/>
                    </a:lnTo>
                    <a:close/>
                  </a:path>
                  <a:path w="3043554" h="822960">
                    <a:moveTo>
                      <a:pt x="650790" y="284480"/>
                    </a:moveTo>
                    <a:lnTo>
                      <a:pt x="641646" y="284480"/>
                    </a:lnTo>
                    <a:lnTo>
                      <a:pt x="619605" y="293370"/>
                    </a:lnTo>
                    <a:lnTo>
                      <a:pt x="606388" y="314960"/>
                    </a:lnTo>
                    <a:lnTo>
                      <a:pt x="598766" y="344170"/>
                    </a:lnTo>
                    <a:lnTo>
                      <a:pt x="593513" y="377189"/>
                    </a:lnTo>
                    <a:lnTo>
                      <a:pt x="581900" y="414020"/>
                    </a:lnTo>
                    <a:lnTo>
                      <a:pt x="564525" y="448310"/>
                    </a:lnTo>
                    <a:lnTo>
                      <a:pt x="541578" y="473710"/>
                    </a:lnTo>
                    <a:lnTo>
                      <a:pt x="513249" y="483870"/>
                    </a:lnTo>
                    <a:lnTo>
                      <a:pt x="603086" y="483870"/>
                    </a:lnTo>
                    <a:lnTo>
                      <a:pt x="616373" y="459739"/>
                    </a:lnTo>
                    <a:lnTo>
                      <a:pt x="682689" y="459739"/>
                    </a:lnTo>
                    <a:lnTo>
                      <a:pt x="675598" y="438150"/>
                    </a:lnTo>
                    <a:lnTo>
                      <a:pt x="667623" y="386080"/>
                    </a:lnTo>
                    <a:lnTo>
                      <a:pt x="662952" y="332739"/>
                    </a:lnTo>
                    <a:lnTo>
                      <a:pt x="659934" y="289560"/>
                    </a:lnTo>
                    <a:lnTo>
                      <a:pt x="650790" y="284480"/>
                    </a:lnTo>
                    <a:close/>
                  </a:path>
                  <a:path w="3043554" h="822960">
                    <a:moveTo>
                      <a:pt x="2537976" y="189230"/>
                    </a:moveTo>
                    <a:lnTo>
                      <a:pt x="2504736" y="193039"/>
                    </a:lnTo>
                    <a:lnTo>
                      <a:pt x="2503443" y="266700"/>
                    </a:lnTo>
                    <a:lnTo>
                      <a:pt x="2498028" y="330200"/>
                    </a:lnTo>
                    <a:lnTo>
                      <a:pt x="2489130" y="383539"/>
                    </a:lnTo>
                    <a:lnTo>
                      <a:pt x="2477387" y="426720"/>
                    </a:lnTo>
                    <a:lnTo>
                      <a:pt x="2447912" y="477520"/>
                    </a:lnTo>
                    <a:lnTo>
                      <a:pt x="2431457" y="483870"/>
                    </a:lnTo>
                    <a:lnTo>
                      <a:pt x="2499790" y="483870"/>
                    </a:lnTo>
                    <a:lnTo>
                      <a:pt x="2514007" y="459739"/>
                    </a:lnTo>
                    <a:lnTo>
                      <a:pt x="2618227" y="459739"/>
                    </a:lnTo>
                    <a:lnTo>
                      <a:pt x="2619826" y="454660"/>
                    </a:lnTo>
                    <a:lnTo>
                      <a:pt x="2628422" y="417830"/>
                    </a:lnTo>
                    <a:lnTo>
                      <a:pt x="2571284" y="417830"/>
                    </a:lnTo>
                    <a:lnTo>
                      <a:pt x="2565998" y="406400"/>
                    </a:lnTo>
                    <a:lnTo>
                      <a:pt x="2563283" y="378460"/>
                    </a:lnTo>
                    <a:lnTo>
                      <a:pt x="2562349" y="342900"/>
                    </a:lnTo>
                    <a:lnTo>
                      <a:pt x="2562232" y="326389"/>
                    </a:lnTo>
                    <a:lnTo>
                      <a:pt x="2562140" y="300989"/>
                    </a:lnTo>
                    <a:lnTo>
                      <a:pt x="2565140" y="283210"/>
                    </a:lnTo>
                    <a:lnTo>
                      <a:pt x="2567283" y="266700"/>
                    </a:lnTo>
                    <a:lnTo>
                      <a:pt x="2568569" y="251460"/>
                    </a:lnTo>
                    <a:lnTo>
                      <a:pt x="2568998" y="238760"/>
                    </a:lnTo>
                    <a:lnTo>
                      <a:pt x="2566690" y="218439"/>
                    </a:lnTo>
                    <a:lnTo>
                      <a:pt x="2557489" y="199389"/>
                    </a:lnTo>
                    <a:lnTo>
                      <a:pt x="2537976" y="189230"/>
                    </a:lnTo>
                    <a:close/>
                  </a:path>
                  <a:path w="3043554" h="822960">
                    <a:moveTo>
                      <a:pt x="2935647" y="198120"/>
                    </a:moveTo>
                    <a:lnTo>
                      <a:pt x="2926822" y="198120"/>
                    </a:lnTo>
                    <a:lnTo>
                      <a:pt x="2919915" y="199389"/>
                    </a:lnTo>
                    <a:lnTo>
                      <a:pt x="2913412" y="201930"/>
                    </a:lnTo>
                    <a:lnTo>
                      <a:pt x="2905802" y="204470"/>
                    </a:lnTo>
                    <a:lnTo>
                      <a:pt x="2907092" y="275589"/>
                    </a:lnTo>
                    <a:lnTo>
                      <a:pt x="2902411" y="341630"/>
                    </a:lnTo>
                    <a:lnTo>
                      <a:pt x="2892642" y="398780"/>
                    </a:lnTo>
                    <a:lnTo>
                      <a:pt x="2878671" y="443230"/>
                    </a:lnTo>
                    <a:lnTo>
                      <a:pt x="2841667" y="482600"/>
                    </a:lnTo>
                    <a:lnTo>
                      <a:pt x="2908621" y="482600"/>
                    </a:lnTo>
                    <a:lnTo>
                      <a:pt x="2919645" y="449580"/>
                    </a:lnTo>
                    <a:lnTo>
                      <a:pt x="2984215" y="449580"/>
                    </a:lnTo>
                    <a:lnTo>
                      <a:pt x="2974604" y="415289"/>
                    </a:lnTo>
                    <a:lnTo>
                      <a:pt x="2969024" y="365760"/>
                    </a:lnTo>
                    <a:lnTo>
                      <a:pt x="2967749" y="320039"/>
                    </a:lnTo>
                    <a:lnTo>
                      <a:pt x="2967632" y="265430"/>
                    </a:lnTo>
                    <a:lnTo>
                      <a:pt x="2966937" y="241300"/>
                    </a:lnTo>
                    <a:lnTo>
                      <a:pt x="2962857" y="218439"/>
                    </a:lnTo>
                    <a:lnTo>
                      <a:pt x="2953205" y="203200"/>
                    </a:lnTo>
                    <a:lnTo>
                      <a:pt x="2935647" y="198120"/>
                    </a:lnTo>
                    <a:close/>
                  </a:path>
                  <a:path w="3043554" h="822960">
                    <a:moveTo>
                      <a:pt x="2345391" y="191770"/>
                    </a:moveTo>
                    <a:lnTo>
                      <a:pt x="2307632" y="193039"/>
                    </a:lnTo>
                    <a:lnTo>
                      <a:pt x="2300615" y="267970"/>
                    </a:lnTo>
                    <a:lnTo>
                      <a:pt x="2289593" y="335280"/>
                    </a:lnTo>
                    <a:lnTo>
                      <a:pt x="2275898" y="389889"/>
                    </a:lnTo>
                    <a:lnTo>
                      <a:pt x="2260858" y="431800"/>
                    </a:lnTo>
                    <a:lnTo>
                      <a:pt x="2245805" y="458470"/>
                    </a:lnTo>
                    <a:lnTo>
                      <a:pt x="2232067" y="468630"/>
                    </a:lnTo>
                    <a:lnTo>
                      <a:pt x="2294890" y="468630"/>
                    </a:lnTo>
                    <a:lnTo>
                      <a:pt x="2295593" y="467360"/>
                    </a:lnTo>
                    <a:lnTo>
                      <a:pt x="2314617" y="403860"/>
                    </a:lnTo>
                    <a:lnTo>
                      <a:pt x="2380561" y="403860"/>
                    </a:lnTo>
                    <a:lnTo>
                      <a:pt x="2370322" y="313689"/>
                    </a:lnTo>
                    <a:lnTo>
                      <a:pt x="2369536" y="267970"/>
                    </a:lnTo>
                    <a:lnTo>
                      <a:pt x="2369282" y="241300"/>
                    </a:lnTo>
                    <a:lnTo>
                      <a:pt x="2363575" y="210820"/>
                    </a:lnTo>
                    <a:lnTo>
                      <a:pt x="2345391" y="191770"/>
                    </a:lnTo>
                    <a:close/>
                  </a:path>
                  <a:path w="3043554" h="822960">
                    <a:moveTo>
                      <a:pt x="1313218" y="256539"/>
                    </a:moveTo>
                    <a:lnTo>
                      <a:pt x="1295315" y="264160"/>
                    </a:lnTo>
                    <a:lnTo>
                      <a:pt x="1285127" y="281939"/>
                    </a:lnTo>
                    <a:lnTo>
                      <a:pt x="1280964" y="307339"/>
                    </a:lnTo>
                    <a:lnTo>
                      <a:pt x="1269836" y="369570"/>
                    </a:lnTo>
                    <a:lnTo>
                      <a:pt x="1252040" y="415289"/>
                    </a:lnTo>
                    <a:lnTo>
                      <a:pt x="1230386" y="444500"/>
                    </a:lnTo>
                    <a:lnTo>
                      <a:pt x="1207685" y="454660"/>
                    </a:lnTo>
                    <a:lnTo>
                      <a:pt x="1283169" y="454660"/>
                    </a:lnTo>
                    <a:lnTo>
                      <a:pt x="1290108" y="443230"/>
                    </a:lnTo>
                    <a:lnTo>
                      <a:pt x="1356781" y="443230"/>
                    </a:lnTo>
                    <a:lnTo>
                      <a:pt x="1356082" y="429260"/>
                    </a:lnTo>
                    <a:lnTo>
                      <a:pt x="1351497" y="372110"/>
                    </a:lnTo>
                    <a:lnTo>
                      <a:pt x="1340527" y="259080"/>
                    </a:lnTo>
                    <a:lnTo>
                      <a:pt x="1313218" y="256539"/>
                    </a:lnTo>
                    <a:close/>
                  </a:path>
                  <a:path w="3043554" h="822960">
                    <a:moveTo>
                      <a:pt x="2117513" y="198120"/>
                    </a:moveTo>
                    <a:lnTo>
                      <a:pt x="2064497" y="248920"/>
                    </a:lnTo>
                    <a:lnTo>
                      <a:pt x="2045677" y="298450"/>
                    </a:lnTo>
                    <a:lnTo>
                      <a:pt x="2030907" y="353060"/>
                    </a:lnTo>
                    <a:lnTo>
                      <a:pt x="2019380" y="403860"/>
                    </a:lnTo>
                    <a:lnTo>
                      <a:pt x="2010291" y="440689"/>
                    </a:lnTo>
                    <a:lnTo>
                      <a:pt x="2002832" y="454660"/>
                    </a:lnTo>
                    <a:lnTo>
                      <a:pt x="2056778" y="454660"/>
                    </a:lnTo>
                    <a:lnTo>
                      <a:pt x="2062506" y="433070"/>
                    </a:lnTo>
                    <a:lnTo>
                      <a:pt x="2074264" y="382270"/>
                    </a:lnTo>
                    <a:lnTo>
                      <a:pt x="2085217" y="337820"/>
                    </a:lnTo>
                    <a:lnTo>
                      <a:pt x="2096280" y="306070"/>
                    </a:lnTo>
                    <a:lnTo>
                      <a:pt x="2108369" y="294639"/>
                    </a:lnTo>
                    <a:lnTo>
                      <a:pt x="2182325" y="294639"/>
                    </a:lnTo>
                    <a:lnTo>
                      <a:pt x="2179699" y="283210"/>
                    </a:lnTo>
                    <a:lnTo>
                      <a:pt x="2164701" y="240030"/>
                    </a:lnTo>
                    <a:lnTo>
                      <a:pt x="2144500" y="209550"/>
                    </a:lnTo>
                    <a:lnTo>
                      <a:pt x="2117513" y="198120"/>
                    </a:lnTo>
                    <a:close/>
                  </a:path>
                  <a:path w="3043554" h="822960">
                    <a:moveTo>
                      <a:pt x="2701840" y="165100"/>
                    </a:moveTo>
                    <a:lnTo>
                      <a:pt x="2662017" y="179070"/>
                    </a:lnTo>
                    <a:lnTo>
                      <a:pt x="2631859" y="215900"/>
                    </a:lnTo>
                    <a:lnTo>
                      <a:pt x="2609800" y="265430"/>
                    </a:lnTo>
                    <a:lnTo>
                      <a:pt x="2594277" y="318770"/>
                    </a:lnTo>
                    <a:lnTo>
                      <a:pt x="2583726" y="368300"/>
                    </a:lnTo>
                    <a:lnTo>
                      <a:pt x="2576583" y="403860"/>
                    </a:lnTo>
                    <a:lnTo>
                      <a:pt x="2571284" y="417830"/>
                    </a:lnTo>
                    <a:lnTo>
                      <a:pt x="2628422" y="417830"/>
                    </a:lnTo>
                    <a:lnTo>
                      <a:pt x="2632276" y="401320"/>
                    </a:lnTo>
                    <a:lnTo>
                      <a:pt x="2643976" y="349250"/>
                    </a:lnTo>
                    <a:lnTo>
                      <a:pt x="2656509" y="302260"/>
                    </a:lnTo>
                    <a:lnTo>
                      <a:pt x="2671459" y="269239"/>
                    </a:lnTo>
                    <a:lnTo>
                      <a:pt x="2690410" y="257810"/>
                    </a:lnTo>
                    <a:lnTo>
                      <a:pt x="2778886" y="257810"/>
                    </a:lnTo>
                    <a:lnTo>
                      <a:pt x="2776276" y="247650"/>
                    </a:lnTo>
                    <a:lnTo>
                      <a:pt x="2758690" y="205739"/>
                    </a:lnTo>
                    <a:lnTo>
                      <a:pt x="2734468" y="176530"/>
                    </a:lnTo>
                    <a:lnTo>
                      <a:pt x="2701840" y="165100"/>
                    </a:lnTo>
                    <a:close/>
                  </a:path>
                  <a:path w="3043554" h="822960">
                    <a:moveTo>
                      <a:pt x="1638320" y="241300"/>
                    </a:moveTo>
                    <a:lnTo>
                      <a:pt x="1544489" y="241300"/>
                    </a:lnTo>
                    <a:lnTo>
                      <a:pt x="1561564" y="245110"/>
                    </a:lnTo>
                    <a:lnTo>
                      <a:pt x="1574318" y="256539"/>
                    </a:lnTo>
                    <a:lnTo>
                      <a:pt x="1581904" y="274320"/>
                    </a:lnTo>
                    <a:lnTo>
                      <a:pt x="1583478" y="295910"/>
                    </a:lnTo>
                    <a:lnTo>
                      <a:pt x="1575761" y="326389"/>
                    </a:lnTo>
                    <a:lnTo>
                      <a:pt x="1559459" y="358139"/>
                    </a:lnTo>
                    <a:lnTo>
                      <a:pt x="1534561" y="387350"/>
                    </a:lnTo>
                    <a:lnTo>
                      <a:pt x="1501055" y="415289"/>
                    </a:lnTo>
                    <a:lnTo>
                      <a:pt x="1583250" y="415289"/>
                    </a:lnTo>
                    <a:lnTo>
                      <a:pt x="1618720" y="375920"/>
                    </a:lnTo>
                    <a:lnTo>
                      <a:pt x="1640572" y="332739"/>
                    </a:lnTo>
                    <a:lnTo>
                      <a:pt x="1647613" y="289560"/>
                    </a:lnTo>
                    <a:lnTo>
                      <a:pt x="1641289" y="246380"/>
                    </a:lnTo>
                    <a:lnTo>
                      <a:pt x="1638320" y="241300"/>
                    </a:lnTo>
                    <a:close/>
                  </a:path>
                  <a:path w="3043554" h="822960">
                    <a:moveTo>
                      <a:pt x="1901994" y="165100"/>
                    </a:moveTo>
                    <a:lnTo>
                      <a:pt x="1847571" y="207010"/>
                    </a:lnTo>
                    <a:lnTo>
                      <a:pt x="1828604" y="251460"/>
                    </a:lnTo>
                    <a:lnTo>
                      <a:pt x="1812923" y="307339"/>
                    </a:lnTo>
                    <a:lnTo>
                      <a:pt x="1798870" y="369570"/>
                    </a:lnTo>
                    <a:lnTo>
                      <a:pt x="1796798" y="381000"/>
                    </a:lnTo>
                    <a:lnTo>
                      <a:pt x="1794298" y="386080"/>
                    </a:lnTo>
                    <a:lnTo>
                      <a:pt x="1853689" y="386080"/>
                    </a:lnTo>
                    <a:lnTo>
                      <a:pt x="1861929" y="346710"/>
                    </a:lnTo>
                    <a:lnTo>
                      <a:pt x="1873218" y="300989"/>
                    </a:lnTo>
                    <a:lnTo>
                      <a:pt x="1885517" y="267970"/>
                    </a:lnTo>
                    <a:lnTo>
                      <a:pt x="1899708" y="255270"/>
                    </a:lnTo>
                    <a:lnTo>
                      <a:pt x="1973047" y="255270"/>
                    </a:lnTo>
                    <a:lnTo>
                      <a:pt x="1959059" y="210820"/>
                    </a:lnTo>
                    <a:lnTo>
                      <a:pt x="1936065" y="177800"/>
                    </a:lnTo>
                    <a:lnTo>
                      <a:pt x="1901994" y="165100"/>
                    </a:lnTo>
                    <a:close/>
                  </a:path>
                  <a:path w="3043554" h="822960">
                    <a:moveTo>
                      <a:pt x="1285536" y="176530"/>
                    </a:moveTo>
                    <a:lnTo>
                      <a:pt x="1237363" y="184150"/>
                    </a:lnTo>
                    <a:lnTo>
                      <a:pt x="1195620" y="204470"/>
                    </a:lnTo>
                    <a:lnTo>
                      <a:pt x="1159877" y="233680"/>
                    </a:lnTo>
                    <a:lnTo>
                      <a:pt x="1129707" y="270510"/>
                    </a:lnTo>
                    <a:lnTo>
                      <a:pt x="1110254" y="297180"/>
                    </a:lnTo>
                    <a:lnTo>
                      <a:pt x="1089051" y="320039"/>
                    </a:lnTo>
                    <a:lnTo>
                      <a:pt x="1065252" y="341630"/>
                    </a:lnTo>
                    <a:lnTo>
                      <a:pt x="1038013" y="363220"/>
                    </a:lnTo>
                    <a:lnTo>
                      <a:pt x="1173169" y="363220"/>
                    </a:lnTo>
                    <a:lnTo>
                      <a:pt x="1190230" y="298450"/>
                    </a:lnTo>
                    <a:lnTo>
                      <a:pt x="1215299" y="265430"/>
                    </a:lnTo>
                    <a:lnTo>
                      <a:pt x="1280100" y="231139"/>
                    </a:lnTo>
                    <a:lnTo>
                      <a:pt x="1313340" y="228600"/>
                    </a:lnTo>
                    <a:lnTo>
                      <a:pt x="1344097" y="228600"/>
                    </a:lnTo>
                    <a:lnTo>
                      <a:pt x="1347436" y="212089"/>
                    </a:lnTo>
                    <a:lnTo>
                      <a:pt x="1339987" y="194310"/>
                    </a:lnTo>
                    <a:lnTo>
                      <a:pt x="1319631" y="181610"/>
                    </a:lnTo>
                    <a:lnTo>
                      <a:pt x="1285536" y="176530"/>
                    </a:lnTo>
                    <a:close/>
                  </a:path>
                  <a:path w="3043554" h="822960">
                    <a:moveTo>
                      <a:pt x="656121" y="254000"/>
                    </a:moveTo>
                    <a:lnTo>
                      <a:pt x="608894" y="254000"/>
                    </a:lnTo>
                    <a:lnTo>
                      <a:pt x="655362" y="259080"/>
                    </a:lnTo>
                    <a:lnTo>
                      <a:pt x="656121" y="254000"/>
                    </a:lnTo>
                    <a:close/>
                  </a:path>
                  <a:path w="3043554" h="822960">
                    <a:moveTo>
                      <a:pt x="930317" y="187960"/>
                    </a:moveTo>
                    <a:lnTo>
                      <a:pt x="900597" y="193039"/>
                    </a:lnTo>
                    <a:lnTo>
                      <a:pt x="876485" y="207010"/>
                    </a:lnTo>
                    <a:lnTo>
                      <a:pt x="857540" y="228600"/>
                    </a:lnTo>
                    <a:lnTo>
                      <a:pt x="843322" y="255270"/>
                    </a:lnTo>
                    <a:lnTo>
                      <a:pt x="906743" y="255270"/>
                    </a:lnTo>
                    <a:lnTo>
                      <a:pt x="925745" y="250189"/>
                    </a:lnTo>
                    <a:lnTo>
                      <a:pt x="1021565" y="250189"/>
                    </a:lnTo>
                    <a:lnTo>
                      <a:pt x="1017505" y="240030"/>
                    </a:lnTo>
                    <a:lnTo>
                      <a:pt x="992831" y="210820"/>
                    </a:lnTo>
                    <a:lnTo>
                      <a:pt x="962885" y="194310"/>
                    </a:lnTo>
                    <a:lnTo>
                      <a:pt x="930317" y="187960"/>
                    </a:lnTo>
                    <a:close/>
                  </a:path>
                  <a:path w="3043554" h="822960">
                    <a:moveTo>
                      <a:pt x="1344097" y="228600"/>
                    </a:moveTo>
                    <a:lnTo>
                      <a:pt x="1313340" y="228600"/>
                    </a:lnTo>
                    <a:lnTo>
                      <a:pt x="1342813" y="234950"/>
                    </a:lnTo>
                    <a:lnTo>
                      <a:pt x="1344097" y="228600"/>
                    </a:lnTo>
                    <a:close/>
                  </a:path>
                  <a:path w="3043554" h="822960">
                    <a:moveTo>
                      <a:pt x="372251" y="58420"/>
                    </a:moveTo>
                    <a:lnTo>
                      <a:pt x="247438" y="58420"/>
                    </a:lnTo>
                    <a:lnTo>
                      <a:pt x="281301" y="67310"/>
                    </a:lnTo>
                    <a:lnTo>
                      <a:pt x="301842" y="92710"/>
                    </a:lnTo>
                    <a:lnTo>
                      <a:pt x="311214" y="127000"/>
                    </a:lnTo>
                    <a:lnTo>
                      <a:pt x="311573" y="165100"/>
                    </a:lnTo>
                    <a:lnTo>
                      <a:pt x="336348" y="175260"/>
                    </a:lnTo>
                    <a:lnTo>
                      <a:pt x="361754" y="168910"/>
                    </a:lnTo>
                    <a:lnTo>
                      <a:pt x="381564" y="146050"/>
                    </a:lnTo>
                    <a:lnTo>
                      <a:pt x="389551" y="107950"/>
                    </a:lnTo>
                    <a:lnTo>
                      <a:pt x="382848" y="74930"/>
                    </a:lnTo>
                    <a:lnTo>
                      <a:pt x="372251" y="58420"/>
                    </a:lnTo>
                    <a:close/>
                  </a:path>
                </a:pathLst>
              </a:custGeom>
              <a:solidFill>
                <a:srgbClr val="006FAC"/>
              </a:solidFill>
            </p:spPr>
            <p:txBody>
              <a:bodyPr wrap="square" lIns="0" tIns="0" rIns="0" bIns="0" rtlCol="0"/>
              <a:lstStyle/>
              <a:p>
                <a:endParaRPr/>
              </a:p>
            </p:txBody>
          </p:sp>
          <p:pic>
            <p:nvPicPr>
              <p:cNvPr id="11" name="object 11"/>
              <p:cNvPicPr/>
              <p:nvPr/>
            </p:nvPicPr>
            <p:blipFill>
              <a:blip r:embed="rId3" cstate="print"/>
              <a:stretch>
                <a:fillRect/>
              </a:stretch>
            </p:blipFill>
            <p:spPr>
              <a:xfrm>
                <a:off x="6521196" y="499871"/>
                <a:ext cx="83820" cy="88391"/>
              </a:xfrm>
              <a:prstGeom prst="rect">
                <a:avLst/>
              </a:prstGeom>
            </p:spPr>
          </p:pic>
          <p:pic>
            <p:nvPicPr>
              <p:cNvPr id="12" name="object 12"/>
              <p:cNvPicPr/>
              <p:nvPr/>
            </p:nvPicPr>
            <p:blipFill>
              <a:blip r:embed="rId4" cstate="print"/>
              <a:stretch>
                <a:fillRect/>
              </a:stretch>
            </p:blipFill>
            <p:spPr>
              <a:xfrm>
                <a:off x="7120127" y="515111"/>
                <a:ext cx="79248" cy="86105"/>
              </a:xfrm>
              <a:prstGeom prst="rect">
                <a:avLst/>
              </a:prstGeom>
            </p:spPr>
          </p:pic>
          <p:sp>
            <p:nvSpPr>
              <p:cNvPr id="13" name="object 13"/>
              <p:cNvSpPr/>
              <p:nvPr/>
            </p:nvSpPr>
            <p:spPr>
              <a:xfrm>
                <a:off x="7310627" y="446531"/>
                <a:ext cx="657225" cy="554355"/>
              </a:xfrm>
              <a:custGeom>
                <a:avLst/>
                <a:gdLst/>
                <a:ahLst/>
                <a:cxnLst/>
                <a:rect l="l" t="t" r="r" b="b"/>
                <a:pathLst>
                  <a:path w="657225" h="554355">
                    <a:moveTo>
                      <a:pt x="350139" y="0"/>
                    </a:moveTo>
                    <a:lnTo>
                      <a:pt x="326895" y="23134"/>
                    </a:lnTo>
                    <a:lnTo>
                      <a:pt x="297171" y="45829"/>
                    </a:lnTo>
                    <a:lnTo>
                      <a:pt x="262586" y="68603"/>
                    </a:lnTo>
                    <a:lnTo>
                      <a:pt x="185317" y="116465"/>
                    </a:lnTo>
                    <a:lnTo>
                      <a:pt x="145875" y="142589"/>
                    </a:lnTo>
                    <a:lnTo>
                      <a:pt x="108054" y="170867"/>
                    </a:lnTo>
                    <a:lnTo>
                      <a:pt x="73476" y="201817"/>
                    </a:lnTo>
                    <a:lnTo>
                      <a:pt x="43761" y="235958"/>
                    </a:lnTo>
                    <a:lnTo>
                      <a:pt x="20529" y="273808"/>
                    </a:lnTo>
                    <a:lnTo>
                      <a:pt x="5402" y="315886"/>
                    </a:lnTo>
                    <a:lnTo>
                      <a:pt x="0" y="362712"/>
                    </a:lnTo>
                    <a:lnTo>
                      <a:pt x="5578" y="408412"/>
                    </a:lnTo>
                    <a:lnTo>
                      <a:pt x="21587" y="450827"/>
                    </a:lnTo>
                    <a:lnTo>
                      <a:pt x="46936" y="488286"/>
                    </a:lnTo>
                    <a:lnTo>
                      <a:pt x="80532" y="519119"/>
                    </a:lnTo>
                    <a:lnTo>
                      <a:pt x="121285" y="541654"/>
                    </a:lnTo>
                    <a:lnTo>
                      <a:pt x="183070" y="554053"/>
                    </a:lnTo>
                    <a:lnTo>
                      <a:pt x="213975" y="551745"/>
                    </a:lnTo>
                    <a:lnTo>
                      <a:pt x="271468" y="533366"/>
                    </a:lnTo>
                    <a:lnTo>
                      <a:pt x="318597" y="501723"/>
                    </a:lnTo>
                    <a:lnTo>
                      <a:pt x="369720" y="441307"/>
                    </a:lnTo>
                    <a:lnTo>
                      <a:pt x="397282" y="397868"/>
                    </a:lnTo>
                    <a:lnTo>
                      <a:pt x="423277" y="355029"/>
                    </a:lnTo>
                    <a:lnTo>
                      <a:pt x="449590" y="316044"/>
                    </a:lnTo>
                    <a:lnTo>
                      <a:pt x="478105" y="284168"/>
                    </a:lnTo>
                    <a:lnTo>
                      <a:pt x="510705" y="262655"/>
                    </a:lnTo>
                    <a:lnTo>
                      <a:pt x="549275" y="254762"/>
                    </a:lnTo>
                    <a:lnTo>
                      <a:pt x="638071" y="254762"/>
                    </a:lnTo>
                    <a:lnTo>
                      <a:pt x="634871" y="243674"/>
                    </a:lnTo>
                    <a:lnTo>
                      <a:pt x="611572" y="196868"/>
                    </a:lnTo>
                    <a:lnTo>
                      <a:pt x="580463" y="153914"/>
                    </a:lnTo>
                    <a:lnTo>
                      <a:pt x="542417" y="114807"/>
                    </a:lnTo>
                    <a:lnTo>
                      <a:pt x="502622" y="82099"/>
                    </a:lnTo>
                    <a:lnTo>
                      <a:pt x="459422" y="53070"/>
                    </a:lnTo>
                    <a:lnTo>
                      <a:pt x="413650" y="27922"/>
                    </a:lnTo>
                    <a:lnTo>
                      <a:pt x="366141" y="6857"/>
                    </a:lnTo>
                    <a:lnTo>
                      <a:pt x="356997" y="2285"/>
                    </a:lnTo>
                    <a:lnTo>
                      <a:pt x="350139" y="0"/>
                    </a:lnTo>
                    <a:close/>
                  </a:path>
                  <a:path w="657225" h="554355">
                    <a:moveTo>
                      <a:pt x="656127" y="350438"/>
                    </a:moveTo>
                    <a:lnTo>
                      <a:pt x="656844" y="353440"/>
                    </a:lnTo>
                    <a:lnTo>
                      <a:pt x="656844" y="351154"/>
                    </a:lnTo>
                    <a:lnTo>
                      <a:pt x="656127" y="350438"/>
                    </a:lnTo>
                    <a:close/>
                  </a:path>
                  <a:path w="657225" h="554355">
                    <a:moveTo>
                      <a:pt x="653796" y="340672"/>
                    </a:moveTo>
                    <a:lnTo>
                      <a:pt x="654557" y="348868"/>
                    </a:lnTo>
                    <a:lnTo>
                      <a:pt x="656127" y="350438"/>
                    </a:lnTo>
                    <a:lnTo>
                      <a:pt x="653796" y="340672"/>
                    </a:lnTo>
                    <a:close/>
                  </a:path>
                  <a:path w="657225" h="554355">
                    <a:moveTo>
                      <a:pt x="638071" y="254762"/>
                    </a:moveTo>
                    <a:lnTo>
                      <a:pt x="549275" y="254762"/>
                    </a:lnTo>
                    <a:lnTo>
                      <a:pt x="602783" y="265340"/>
                    </a:lnTo>
                    <a:lnTo>
                      <a:pt x="633968" y="291195"/>
                    </a:lnTo>
                    <a:lnTo>
                      <a:pt x="649698" y="323502"/>
                    </a:lnTo>
                    <a:lnTo>
                      <a:pt x="653796" y="340672"/>
                    </a:lnTo>
                    <a:lnTo>
                      <a:pt x="649491" y="294339"/>
                    </a:lnTo>
                    <a:lnTo>
                      <a:pt x="638071" y="254762"/>
                    </a:lnTo>
                    <a:close/>
                  </a:path>
                </a:pathLst>
              </a:custGeom>
              <a:solidFill>
                <a:srgbClr val="006FAC"/>
              </a:solidFill>
            </p:spPr>
            <p:txBody>
              <a:bodyPr wrap="square" lIns="0" tIns="0" rIns="0" bIns="0" rtlCol="0"/>
              <a:lstStyle/>
              <a:p>
                <a:endParaRPr/>
              </a:p>
            </p:txBody>
          </p:sp>
        </p:grpSp>
        <p:cxnSp>
          <p:nvCxnSpPr>
            <p:cNvPr id="16" name="Straight Connector 15">
              <a:extLst>
                <a:ext uri="{FF2B5EF4-FFF2-40B4-BE49-F238E27FC236}">
                  <a16:creationId xmlns:a16="http://schemas.microsoft.com/office/drawing/2014/main" id="{4F96ED44-BC3F-F3CC-343D-EECB4F163A64}"/>
                </a:ext>
              </a:extLst>
            </p:cNvPr>
            <p:cNvCxnSpPr>
              <a:cxnSpLocks/>
            </p:cNvCxnSpPr>
            <p:nvPr/>
          </p:nvCxnSpPr>
          <p:spPr>
            <a:xfrm>
              <a:off x="8153400" y="228600"/>
              <a:ext cx="0" cy="990600"/>
            </a:xfrm>
            <a:prstGeom prst="line">
              <a:avLst/>
            </a:prstGeom>
            <a:ln w="19050">
              <a:solidFill>
                <a:srgbClr val="006FAC"/>
              </a:solidFill>
            </a:ln>
          </p:spPr>
          <p:style>
            <a:lnRef idx="1">
              <a:schemeClr val="accent1"/>
            </a:lnRef>
            <a:fillRef idx="0">
              <a:schemeClr val="accent1"/>
            </a:fillRef>
            <a:effectRef idx="0">
              <a:schemeClr val="accent1"/>
            </a:effectRef>
            <a:fontRef idx="minor">
              <a:schemeClr val="tx1"/>
            </a:fontRef>
          </p:style>
        </p:cxnSp>
      </p:grpSp>
      <p:sp>
        <p:nvSpPr>
          <p:cNvPr id="17" name="Slide Number Placeholder 16">
            <a:extLst>
              <a:ext uri="{FF2B5EF4-FFF2-40B4-BE49-F238E27FC236}">
                <a16:creationId xmlns:a16="http://schemas.microsoft.com/office/drawing/2014/main" id="{21C23F67-5EA0-A809-D970-5ADDF763FE22}"/>
              </a:ext>
            </a:extLst>
          </p:cNvPr>
          <p:cNvSpPr>
            <a:spLocks noGrp="1"/>
          </p:cNvSpPr>
          <p:nvPr>
            <p:ph type="sldNum" sz="quarter" idx="7"/>
          </p:nvPr>
        </p:nvSpPr>
        <p:spPr/>
        <p:txBody>
          <a:bodyPr/>
          <a:lstStyle/>
          <a:p>
            <a:r>
              <a:rPr lang="en-GB" spc="-75"/>
              <a:t>©</a:t>
            </a:r>
            <a:r>
              <a:rPr lang="en-GB" spc="-50"/>
              <a:t> </a:t>
            </a:r>
            <a:r>
              <a:rPr lang="en-GB"/>
              <a:t>Capgemini</a:t>
            </a:r>
            <a:r>
              <a:rPr lang="en-GB" spc="-50"/>
              <a:t> </a:t>
            </a:r>
            <a:r>
              <a:rPr lang="en-GB" spc="10"/>
              <a:t>2023.</a:t>
            </a:r>
            <a:r>
              <a:rPr lang="en-GB" spc="-75"/>
              <a:t> </a:t>
            </a:r>
            <a:r>
              <a:rPr lang="en-GB" spc="20"/>
              <a:t>All</a:t>
            </a:r>
            <a:r>
              <a:rPr lang="en-GB" spc="-45"/>
              <a:t> </a:t>
            </a:r>
            <a:r>
              <a:rPr lang="en-GB" spc="-5"/>
              <a:t>rights</a:t>
            </a:r>
            <a:r>
              <a:rPr lang="en-GB" spc="-50"/>
              <a:t> </a:t>
            </a:r>
            <a:r>
              <a:rPr lang="en-GB"/>
              <a:t>reserved</a:t>
            </a:r>
            <a:r>
              <a:rPr lang="en-GB" spc="185"/>
              <a:t> </a:t>
            </a:r>
            <a:r>
              <a:rPr lang="en-GB" spc="-105">
                <a:solidFill>
                  <a:srgbClr val="E29674"/>
                </a:solidFill>
              </a:rPr>
              <a:t>|	</a:t>
            </a:r>
            <a:fld id="{81D60167-4931-47E6-BA6A-407CBD079E47}" type="slidenum">
              <a:rPr spc="25" dirty="0"/>
              <a:t>36</a:t>
            </a:fld>
            <a:endParaRPr lang="en-GB"/>
          </a:p>
        </p:txBody>
      </p:sp>
      <p:sp>
        <p:nvSpPr>
          <p:cNvPr id="15" name="Footer Placeholder 14">
            <a:extLst>
              <a:ext uri="{FF2B5EF4-FFF2-40B4-BE49-F238E27FC236}">
                <a16:creationId xmlns:a16="http://schemas.microsoft.com/office/drawing/2014/main" id="{D3D6F71A-CDA3-23CB-3B93-A11A8D25BCA0}"/>
              </a:ext>
            </a:extLst>
          </p:cNvPr>
          <p:cNvSpPr>
            <a:spLocks noGrp="1"/>
          </p:cNvSpPr>
          <p:nvPr>
            <p:ph type="ftr" sz="quarter" idx="5"/>
          </p:nvPr>
        </p:nvSpPr>
        <p:spPr/>
        <p:txBody>
          <a:bodyPr/>
          <a:lstStyle/>
          <a:p>
            <a:r>
              <a:rPr lang="en-GB" spc="125"/>
              <a:t>13.03.2023</a:t>
            </a:r>
            <a:endParaRPr lang="en-GB"/>
          </a:p>
        </p:txBody>
      </p:sp>
      <p:pic>
        <p:nvPicPr>
          <p:cNvPr id="19" name="Picture 20" descr="Logo&#10;&#10;Description automatically generated">
            <a:extLst>
              <a:ext uri="{FF2B5EF4-FFF2-40B4-BE49-F238E27FC236}">
                <a16:creationId xmlns:a16="http://schemas.microsoft.com/office/drawing/2014/main" id="{DB0D810B-3B1F-D0F1-CA57-A465C4637EAF}"/>
              </a:ext>
            </a:extLst>
          </p:cNvPr>
          <p:cNvPicPr>
            <a:picLocks noChangeAspect="1"/>
          </p:cNvPicPr>
          <p:nvPr/>
        </p:nvPicPr>
        <p:blipFill>
          <a:blip r:embed="rId5"/>
          <a:stretch>
            <a:fillRect/>
          </a:stretch>
        </p:blipFill>
        <p:spPr>
          <a:xfrm>
            <a:off x="7957457" y="198733"/>
            <a:ext cx="1464130" cy="1051699"/>
          </a:xfrm>
          <a:prstGeom prst="rect">
            <a:avLst/>
          </a:prstGeom>
        </p:spPr>
      </p:pic>
    </p:spTree>
    <p:extLst>
      <p:ext uri="{BB962C8B-B14F-4D97-AF65-F5344CB8AC3E}">
        <p14:creationId xmlns:p14="http://schemas.microsoft.com/office/powerpoint/2010/main" val="371663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9B95F-4BE5-3C2D-03E1-8087F6E5182E}"/>
              </a:ext>
            </a:extLst>
          </p:cNvPr>
          <p:cNvSpPr>
            <a:spLocks noGrp="1"/>
          </p:cNvSpPr>
          <p:nvPr>
            <p:ph type="title"/>
          </p:nvPr>
        </p:nvSpPr>
        <p:spPr>
          <a:xfrm>
            <a:off x="3891120" y="722166"/>
            <a:ext cx="4421663" cy="430887"/>
          </a:xfrm>
        </p:spPr>
        <p:txBody>
          <a:bodyPr wrap="square" lIns="0" tIns="0" rIns="0" bIns="0" anchor="t">
            <a:spAutoFit/>
          </a:bodyPr>
          <a:lstStyle/>
          <a:p>
            <a:pPr algn="ctr"/>
            <a:r>
              <a:rPr lang="en-US" altLang="zh-CN">
                <a:solidFill>
                  <a:srgbClr val="0070AD"/>
                </a:solidFill>
                <a:latin typeface="Ubuntu"/>
                <a:ea typeface="Tahoma"/>
              </a:rPr>
              <a:t>Executive Summary</a:t>
            </a:r>
            <a:endParaRPr lang="zh-CN" altLang="en-US">
              <a:latin typeface="Ubuntu"/>
            </a:endParaRPr>
          </a:p>
        </p:txBody>
      </p:sp>
      <p:sp>
        <p:nvSpPr>
          <p:cNvPr id="4" name="页脚占位符 3">
            <a:extLst>
              <a:ext uri="{FF2B5EF4-FFF2-40B4-BE49-F238E27FC236}">
                <a16:creationId xmlns:a16="http://schemas.microsoft.com/office/drawing/2014/main" id="{79F21F3E-56B4-2EBA-8977-110933CD60EF}"/>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灯片编号占位符 4">
            <a:extLst>
              <a:ext uri="{FF2B5EF4-FFF2-40B4-BE49-F238E27FC236}">
                <a16:creationId xmlns:a16="http://schemas.microsoft.com/office/drawing/2014/main" id="{677AA58F-FC9A-1D64-8A70-7D0735BFDF1C}"/>
              </a:ext>
            </a:extLst>
          </p:cNvPr>
          <p:cNvSpPr>
            <a:spLocks noGrp="1"/>
          </p:cNvSpPr>
          <p:nvPr>
            <p:ph type="sldNum" sz="quarter" idx="7"/>
          </p:nvPr>
        </p:nvSpPr>
        <p:spPr>
          <a:xfrm>
            <a:off x="9895713" y="6639972"/>
            <a:ext cx="2072640"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smtClean="0"/>
              <a:pPr marL="12700">
                <a:spcBef>
                  <a:spcPts val="90"/>
                </a:spcBef>
                <a:tabLst>
                  <a:tab pos="1915160" algn="l"/>
                </a:tabLst>
              </a:pPr>
              <a:t>4</a:t>
            </a:fld>
            <a:endParaRPr spc="25"/>
          </a:p>
        </p:txBody>
      </p:sp>
      <p:graphicFrame>
        <p:nvGraphicFramePr>
          <p:cNvPr id="7" name="表格 6">
            <a:extLst>
              <a:ext uri="{FF2B5EF4-FFF2-40B4-BE49-F238E27FC236}">
                <a16:creationId xmlns:a16="http://schemas.microsoft.com/office/drawing/2014/main" id="{5B8DD83F-6E45-C803-8C14-44F1F269C4A0}"/>
              </a:ext>
            </a:extLst>
          </p:cNvPr>
          <p:cNvGraphicFramePr>
            <a:graphicFrameLocks noGrp="1"/>
          </p:cNvGraphicFramePr>
          <p:nvPr>
            <p:extLst>
              <p:ext uri="{D42A27DB-BD31-4B8C-83A1-F6EECF244321}">
                <p14:modId xmlns:p14="http://schemas.microsoft.com/office/powerpoint/2010/main" val="2815047257"/>
              </p:ext>
            </p:extLst>
          </p:nvPr>
        </p:nvGraphicFramePr>
        <p:xfrm>
          <a:off x="957217" y="1640817"/>
          <a:ext cx="10356720" cy="4960958"/>
        </p:xfrm>
        <a:graphic>
          <a:graphicData uri="http://schemas.openxmlformats.org/drawingml/2006/table">
            <a:tbl>
              <a:tblPr bandRow="1">
                <a:tableStyleId>{BDBED569-4797-4DF1-A0F4-6AAB3CD982D8}</a:tableStyleId>
              </a:tblPr>
              <a:tblGrid>
                <a:gridCol w="2202780">
                  <a:extLst>
                    <a:ext uri="{9D8B030D-6E8A-4147-A177-3AD203B41FA5}">
                      <a16:colId xmlns:a16="http://schemas.microsoft.com/office/drawing/2014/main" val="25718030"/>
                    </a:ext>
                  </a:extLst>
                </a:gridCol>
                <a:gridCol w="4076970">
                  <a:extLst>
                    <a:ext uri="{9D8B030D-6E8A-4147-A177-3AD203B41FA5}">
                      <a16:colId xmlns:a16="http://schemas.microsoft.com/office/drawing/2014/main" val="3498939969"/>
                    </a:ext>
                  </a:extLst>
                </a:gridCol>
                <a:gridCol w="4076970">
                  <a:extLst>
                    <a:ext uri="{9D8B030D-6E8A-4147-A177-3AD203B41FA5}">
                      <a16:colId xmlns:a16="http://schemas.microsoft.com/office/drawing/2014/main" val="2919990665"/>
                    </a:ext>
                  </a:extLst>
                </a:gridCol>
              </a:tblGrid>
              <a:tr h="564778">
                <a:tc>
                  <a:txBody>
                    <a:bodyPr/>
                    <a:lstStyle/>
                    <a:p>
                      <a:pPr marL="0" rtl="0" fontAlgn="ctr" latinLnBrk="0">
                        <a:spcBef>
                          <a:spcPts val="0"/>
                        </a:spcBef>
                        <a:spcAft>
                          <a:spcPts val="0"/>
                        </a:spcAft>
                      </a:pPr>
                      <a:r>
                        <a:rPr lang="af-ZA" sz="1800" b="1" err="1">
                          <a:effectLst/>
                        </a:rPr>
                        <a:t>Objective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rtl="0" fontAlgn="t" latinLnBrk="0">
                        <a:spcBef>
                          <a:spcPts val="0"/>
                        </a:spcBef>
                        <a:spcAft>
                          <a:spcPts val="0"/>
                        </a:spcAft>
                      </a:pPr>
                      <a:r>
                        <a:rPr lang="af-ZA" sz="1800" err="1">
                          <a:effectLst/>
                        </a:rPr>
                        <a:t>Assess</a:t>
                      </a:r>
                      <a:r>
                        <a:rPr lang="af-ZA" sz="1800">
                          <a:effectLst/>
                        </a:rPr>
                        <a:t> </a:t>
                      </a:r>
                      <a:r>
                        <a:rPr lang="af-ZA" sz="1800" err="1">
                          <a:effectLst/>
                        </a:rPr>
                        <a:t>the</a:t>
                      </a:r>
                      <a:r>
                        <a:rPr lang="af-ZA" sz="1800">
                          <a:effectLst/>
                        </a:rPr>
                        <a:t> </a:t>
                      </a:r>
                      <a:r>
                        <a:rPr lang="af-ZA" sz="1800" err="1">
                          <a:effectLst/>
                        </a:rPr>
                        <a:t>customer</a:t>
                      </a:r>
                      <a:r>
                        <a:rPr lang="af-ZA" sz="1800">
                          <a:effectLst/>
                        </a:rPr>
                        <a:t> </a:t>
                      </a:r>
                      <a:r>
                        <a:rPr lang="af-ZA" sz="1800" err="1">
                          <a:effectLst/>
                        </a:rPr>
                        <a:t>relationship</a:t>
                      </a:r>
                      <a:r>
                        <a:rPr lang="af-ZA" sz="1800">
                          <a:effectLst/>
                        </a:rPr>
                        <a:t> </a:t>
                      </a:r>
                      <a:r>
                        <a:rPr lang="af-ZA" sz="1800" err="1">
                          <a:effectLst/>
                        </a:rPr>
                        <a:t>strategy</a:t>
                      </a:r>
                      <a:r>
                        <a:rPr lang="af-ZA" sz="1800">
                          <a:effectLst/>
                        </a:rPr>
                        <a:t> of </a:t>
                      </a:r>
                      <a:r>
                        <a:rPr lang="af-ZA" sz="1800" err="1">
                          <a:effectLst/>
                        </a:rPr>
                        <a:t>TotalEnergies</a:t>
                      </a:r>
                      <a:r>
                        <a:rPr lang="af-ZA" sz="1800">
                          <a:effectLst/>
                        </a:rPr>
                        <a:t> </a:t>
                      </a:r>
                      <a:r>
                        <a:rPr lang="af-ZA" sz="1800" err="1">
                          <a:effectLst/>
                        </a:rPr>
                        <a:t>and</a:t>
                      </a:r>
                      <a:r>
                        <a:rPr lang="af-ZA" sz="1800">
                          <a:effectLst/>
                        </a:rPr>
                        <a:t> </a:t>
                      </a:r>
                      <a:r>
                        <a:rPr lang="af-ZA" sz="1800" err="1">
                          <a:effectLst/>
                        </a:rPr>
                        <a:t>provide</a:t>
                      </a:r>
                      <a:r>
                        <a:rPr lang="af-ZA" sz="1800">
                          <a:effectLst/>
                        </a:rPr>
                        <a:t> </a:t>
                      </a:r>
                      <a:r>
                        <a:rPr lang="af-ZA" sz="1800" err="1">
                          <a:effectLst/>
                        </a:rPr>
                        <a:t>recommendations</a:t>
                      </a:r>
                      <a:r>
                        <a:rPr lang="af-ZA" sz="1800">
                          <a:effectLst/>
                        </a:rPr>
                        <a:t> </a:t>
                      </a:r>
                      <a:r>
                        <a:rPr lang="af-ZA" sz="1800" err="1">
                          <a:effectLst/>
                        </a:rPr>
                        <a:t>for</a:t>
                      </a:r>
                      <a:r>
                        <a:rPr lang="af-ZA" sz="1800">
                          <a:effectLst/>
                        </a:rPr>
                        <a:t> </a:t>
                      </a:r>
                      <a:r>
                        <a:rPr lang="af-ZA" sz="1800" err="1">
                          <a:effectLst/>
                        </a:rPr>
                        <a:t>each</a:t>
                      </a:r>
                      <a:r>
                        <a:rPr lang="af-ZA" sz="1800">
                          <a:effectLst/>
                        </a:rPr>
                        <a:t> </a:t>
                      </a:r>
                      <a:r>
                        <a:rPr lang="af-ZA" sz="1800" err="1">
                          <a:effectLst/>
                        </a:rPr>
                        <a:t>stage</a:t>
                      </a:r>
                      <a:r>
                        <a:rPr lang="af-ZA" sz="1800">
                          <a:effectLst/>
                        </a:rPr>
                        <a:t> of </a:t>
                      </a:r>
                      <a:r>
                        <a:rPr lang="af-ZA" sz="1800" err="1">
                          <a:effectLst/>
                        </a:rPr>
                        <a:t>the</a:t>
                      </a:r>
                      <a:r>
                        <a:rPr lang="af-ZA" sz="1800">
                          <a:effectLst/>
                        </a:rPr>
                        <a:t> </a:t>
                      </a:r>
                      <a:r>
                        <a:rPr lang="af-ZA" sz="1800" err="1">
                          <a:effectLst/>
                        </a:rPr>
                        <a:t>customer</a:t>
                      </a:r>
                      <a:r>
                        <a:rPr lang="af-ZA" sz="1800">
                          <a:effectLst/>
                        </a:rPr>
                        <a:t> </a:t>
                      </a:r>
                      <a:r>
                        <a:rPr lang="af-ZA" sz="1800" err="1">
                          <a:effectLst/>
                        </a:rPr>
                        <a:t>journey</a:t>
                      </a:r>
                      <a:r>
                        <a:rPr lang="af-ZA" sz="1800">
                          <a:effectLs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2895443324"/>
                  </a:ext>
                </a:extLst>
              </a:tr>
              <a:tr h="494180">
                <a:tc>
                  <a:txBody>
                    <a:bodyPr/>
                    <a:lstStyle/>
                    <a:p>
                      <a:pPr marL="0" rtl="0" fontAlgn="ctr" latinLnBrk="0">
                        <a:spcBef>
                          <a:spcPts val="0"/>
                        </a:spcBef>
                        <a:spcAft>
                          <a:spcPts val="0"/>
                        </a:spcAft>
                      </a:pPr>
                      <a:r>
                        <a:rPr lang="af-ZA" sz="1800" b="1" err="1">
                          <a:effectLst/>
                        </a:rPr>
                        <a:t>Key</a:t>
                      </a:r>
                      <a:r>
                        <a:rPr lang="af-ZA" sz="1800" b="1">
                          <a:effectLst/>
                        </a:rPr>
                        <a:t> </a:t>
                      </a:r>
                      <a:r>
                        <a:rPr lang="af-ZA" sz="1800" b="1" err="1">
                          <a:effectLst/>
                        </a:rPr>
                        <a:t>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rtl="0" fontAlgn="t" latinLnBrk="0">
                        <a:spcBef>
                          <a:spcPts val="0"/>
                        </a:spcBef>
                        <a:spcAft>
                          <a:spcPts val="0"/>
                        </a:spcAft>
                      </a:pPr>
                      <a:r>
                        <a:rPr lang="af-ZA" sz="1800" err="1">
                          <a:effectLst/>
                        </a:rPr>
                        <a:t>Customer</a:t>
                      </a:r>
                      <a:r>
                        <a:rPr lang="af-ZA" sz="1800">
                          <a:effectLst/>
                        </a:rPr>
                        <a:t> </a:t>
                      </a:r>
                      <a:r>
                        <a:rPr lang="af-ZA" sz="1800" err="1">
                          <a:effectLst/>
                        </a:rPr>
                        <a:t>service</a:t>
                      </a:r>
                      <a:r>
                        <a:rPr lang="af-ZA" sz="1800">
                          <a:effectLst/>
                        </a:rPr>
                        <a:t> &amp; </a:t>
                      </a:r>
                      <a:r>
                        <a:rPr lang="af-ZA" sz="1800" err="1">
                          <a:effectLst/>
                        </a:rPr>
                        <a:t>price</a:t>
                      </a:r>
                      <a:r>
                        <a:rPr lang="af-ZA" sz="1800">
                          <a:effectLst/>
                        </a:rPr>
                        <a:t> are </a:t>
                      </a:r>
                      <a:r>
                        <a:rPr lang="af-ZA" sz="1800" err="1">
                          <a:effectLst/>
                        </a:rPr>
                        <a:t>significant</a:t>
                      </a:r>
                      <a:r>
                        <a:rPr lang="af-ZA" sz="1800">
                          <a:effectLst/>
                        </a:rPr>
                        <a:t> </a:t>
                      </a:r>
                      <a:r>
                        <a:rPr lang="af-ZA" sz="1800" err="1">
                          <a:effectLst/>
                        </a:rPr>
                        <a:t>factors</a:t>
                      </a:r>
                      <a:r>
                        <a:rPr lang="af-ZA" sz="1800">
                          <a:effectLst/>
                        </a:rPr>
                        <a:t> </a:t>
                      </a:r>
                      <a:r>
                        <a:rPr lang="af-ZA" sz="1800" err="1">
                          <a:effectLst/>
                        </a:rPr>
                        <a:t>for</a:t>
                      </a:r>
                      <a:r>
                        <a:rPr lang="af-ZA" sz="1800">
                          <a:effectLst/>
                        </a:rPr>
                        <a:t> </a:t>
                      </a:r>
                      <a:r>
                        <a:rPr lang="af-ZA" sz="1800" err="1">
                          <a:effectLst/>
                        </a:rPr>
                        <a:t>future</a:t>
                      </a:r>
                      <a:r>
                        <a:rPr lang="af-ZA" sz="1800">
                          <a:effectLst/>
                        </a:rPr>
                        <a:t> </a:t>
                      </a:r>
                      <a:r>
                        <a:rPr lang="af-ZA" sz="1800" err="1">
                          <a:effectLst/>
                        </a:rPr>
                        <a:t>improvements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3554826587"/>
                  </a:ext>
                </a:extLst>
              </a:tr>
              <a:tr h="2188510">
                <a:tc>
                  <a:txBody>
                    <a:bodyPr/>
                    <a:lstStyle/>
                    <a:p>
                      <a:pPr marL="0" rtl="0" fontAlgn="ctr" latinLnBrk="0">
                        <a:spcBef>
                          <a:spcPts val="0"/>
                        </a:spcBef>
                        <a:spcAft>
                          <a:spcPts val="0"/>
                        </a:spcAft>
                      </a:pPr>
                      <a:r>
                        <a:rPr lang="af-ZA" sz="1800" b="1" err="1">
                          <a:effectLst/>
                        </a:rPr>
                        <a:t>Recommendations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3210" indent="-283210" algn="ctr" rtl="0" fontAlgn="base" latinLnBrk="0">
                        <a:spcBef>
                          <a:spcPts val="0"/>
                        </a:spcBef>
                        <a:spcAft>
                          <a:spcPts val="0"/>
                        </a:spcAft>
                      </a:pPr>
                      <a:r>
                        <a:rPr lang="af-ZA" sz="1800" b="1">
                          <a:effectLst/>
                        </a:rPr>
                        <a:t>Customer Service</a:t>
                      </a: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p>
                      <a:pPr marL="283210" indent="-283210" algn="ctr" rtl="0" fontAlgn="base" latinLnBrk="0">
                        <a:spcBef>
                          <a:spcPts val="0"/>
                        </a:spcBef>
                        <a:spcAft>
                          <a:spcPts val="0"/>
                        </a:spcAft>
                      </a:pPr>
                      <a:endParaRPr lang="af-ZA" sz="18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3210" indent="-283210" algn="ctr" rtl="0" fontAlgn="base" latinLnBrk="0">
                        <a:spcBef>
                          <a:spcPts val="0"/>
                        </a:spcBef>
                        <a:spcAft>
                          <a:spcPts val="0"/>
                        </a:spcAft>
                      </a:pPr>
                      <a:r>
                        <a:rPr lang="af-ZA" sz="1800" b="1">
                          <a:effectLst/>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2122651"/>
                  </a:ext>
                </a:extLst>
              </a:tr>
              <a:tr h="717738">
                <a:tc>
                  <a:txBody>
                    <a:bodyPr/>
                    <a:lstStyle/>
                    <a:p>
                      <a:pPr marL="0" rtl="0" fontAlgn="ctr" latinLnBrk="0">
                        <a:spcBef>
                          <a:spcPts val="0"/>
                        </a:spcBef>
                        <a:spcAft>
                          <a:spcPts val="0"/>
                        </a:spcAft>
                      </a:pPr>
                      <a:r>
                        <a:rPr lang="af-ZA" sz="1800" b="1" err="1">
                          <a:effectLst/>
                        </a:rPr>
                        <a:t>Next</a:t>
                      </a:r>
                      <a:r>
                        <a:rPr lang="af-ZA" sz="1800" b="1">
                          <a:effectLst/>
                        </a:rPr>
                        <a:t> </a:t>
                      </a:r>
                      <a:r>
                        <a:rPr lang="af-ZA" sz="1800" b="1" err="1">
                          <a:effectLst/>
                        </a:rPr>
                        <a:t>Step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indent="0" rtl="0" fontAlgn="t" latinLnBrk="0">
                        <a:spcBef>
                          <a:spcPts val="0"/>
                        </a:spcBef>
                        <a:spcAft>
                          <a:spcPts val="0"/>
                        </a:spcAft>
                        <a:buNone/>
                      </a:pPr>
                      <a:r>
                        <a:rPr lang="af-ZA" sz="1800">
                          <a:effectLst/>
                        </a:rPr>
                        <a:t>Customer services &amp; price improvements</a:t>
                      </a:r>
                    </a:p>
                    <a:p>
                      <a:pPr marL="0" indent="0" rtl="0" fontAlgn="t" latinLnBrk="0">
                        <a:spcBef>
                          <a:spcPts val="0"/>
                        </a:spcBef>
                        <a:spcAft>
                          <a:spcPts val="0"/>
                        </a:spcAft>
                        <a:buNone/>
                      </a:pPr>
                      <a:r>
                        <a:rPr lang="af-ZA" sz="1800">
                          <a:effectLst/>
                        </a:rPr>
                        <a:t>KPI evaluation with estimated operational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202635470"/>
                  </a:ext>
                </a:extLst>
              </a:tr>
            </a:tbl>
          </a:graphicData>
        </a:graphic>
      </p:graphicFrame>
      <p:graphicFrame>
        <p:nvGraphicFramePr>
          <p:cNvPr id="8" name="Text Placeholder 2">
            <a:extLst>
              <a:ext uri="{FF2B5EF4-FFF2-40B4-BE49-F238E27FC236}">
                <a16:creationId xmlns:a16="http://schemas.microsoft.com/office/drawing/2014/main" id="{CFBE0995-7756-3C91-FD4B-F2C137551F2F}"/>
              </a:ext>
            </a:extLst>
          </p:cNvPr>
          <p:cNvGraphicFramePr/>
          <p:nvPr>
            <p:extLst>
              <p:ext uri="{D42A27DB-BD31-4B8C-83A1-F6EECF244321}">
                <p14:modId xmlns:p14="http://schemas.microsoft.com/office/powerpoint/2010/main" val="268577144"/>
              </p:ext>
            </p:extLst>
          </p:nvPr>
        </p:nvGraphicFramePr>
        <p:xfrm>
          <a:off x="3275525" y="3150093"/>
          <a:ext cx="3855525" cy="2666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ext Placeholder 2">
            <a:extLst>
              <a:ext uri="{FF2B5EF4-FFF2-40B4-BE49-F238E27FC236}">
                <a16:creationId xmlns:a16="http://schemas.microsoft.com/office/drawing/2014/main" id="{C558D1C2-A566-4AE0-0905-F2CE4287C3CF}"/>
              </a:ext>
            </a:extLst>
          </p:cNvPr>
          <p:cNvGraphicFramePr/>
          <p:nvPr>
            <p:extLst>
              <p:ext uri="{D42A27DB-BD31-4B8C-83A1-F6EECF244321}">
                <p14:modId xmlns:p14="http://schemas.microsoft.com/office/powerpoint/2010/main" val="3502601776"/>
              </p:ext>
            </p:extLst>
          </p:nvPr>
        </p:nvGraphicFramePr>
        <p:xfrm>
          <a:off x="7358231" y="3150093"/>
          <a:ext cx="3855525" cy="25721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9861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6EB1E1-0DB9-2E0C-5F8B-17235BC5682C}"/>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41CE5805-A42E-59E8-8556-3AAF19296203}"/>
              </a:ext>
            </a:extLst>
          </p:cNvPr>
          <p:cNvSpPr>
            <a:spLocks noGrp="1"/>
          </p:cNvSpPr>
          <p:nvPr>
            <p:ph type="sldNum" sz="quarter" idx="7"/>
          </p:nvPr>
        </p:nvSpPr>
        <p:spPr>
          <a:xfrm>
            <a:off x="9895713" y="6639972"/>
            <a:ext cx="2072640" cy="123111"/>
          </a:xfrm>
        </p:spPr>
        <p:txBody>
          <a:bodyPr wrap="square" lIns="0" tIns="0" rIns="0" bIns="0" anchor="t">
            <a:spAutoFit/>
          </a:bodyPr>
          <a:lstStyle/>
          <a:p>
            <a:pPr marL="12700">
              <a:spcBef>
                <a:spcPts val="90"/>
              </a:spcBef>
              <a:tabLst>
                <a:tab pos="1915160" algn="l"/>
              </a:tabLst>
            </a:pPr>
            <a:r>
              <a:rPr lang="en-CA" spc="25" err="1"/>
              <a:t>TotalEnergies</a:t>
            </a:r>
            <a:r>
              <a:rPr lang="en-CA" spc="25"/>
              <a:t>​ Final Steering Committee​ </a:t>
            </a:r>
            <a:r>
              <a:rPr lang="en-CA" spc="-105">
                <a:solidFill>
                  <a:srgbClr val="E29674"/>
                </a:solidFill>
              </a:rPr>
              <a:t>|  </a:t>
            </a:r>
            <a:fld id="{81D60167-4931-47E6-BA6A-407CBD079E47}" type="slidenum">
              <a:rPr spc="25" dirty="0" smtClean="0"/>
              <a:pPr marL="12700">
                <a:spcBef>
                  <a:spcPts val="90"/>
                </a:spcBef>
                <a:tabLst>
                  <a:tab pos="1915160" algn="l"/>
                </a:tabLst>
              </a:pPr>
              <a:t>5</a:t>
            </a:fld>
            <a:endParaRPr spc="25"/>
          </a:p>
        </p:txBody>
      </p:sp>
      <p:pic>
        <p:nvPicPr>
          <p:cNvPr id="6" name="object 3">
            <a:extLst>
              <a:ext uri="{FF2B5EF4-FFF2-40B4-BE49-F238E27FC236}">
                <a16:creationId xmlns:a16="http://schemas.microsoft.com/office/drawing/2014/main" id="{72341930-ECE4-EAC9-C6A2-76484B01639E}"/>
              </a:ext>
            </a:extLst>
          </p:cNvPr>
          <p:cNvPicPr/>
          <p:nvPr/>
        </p:nvPicPr>
        <p:blipFill>
          <a:blip r:embed="rId2" cstate="print"/>
          <a:stretch>
            <a:fillRect/>
          </a:stretch>
        </p:blipFill>
        <p:spPr>
          <a:xfrm>
            <a:off x="0" y="1447800"/>
            <a:ext cx="3125723" cy="4760976"/>
          </a:xfrm>
          <a:prstGeom prst="rect">
            <a:avLst/>
          </a:prstGeom>
        </p:spPr>
      </p:pic>
      <p:grpSp>
        <p:nvGrpSpPr>
          <p:cNvPr id="10" name="Group 9">
            <a:extLst>
              <a:ext uri="{FF2B5EF4-FFF2-40B4-BE49-F238E27FC236}">
                <a16:creationId xmlns:a16="http://schemas.microsoft.com/office/drawing/2014/main" id="{CD8B165D-1EBD-AEC7-5891-18DCFDFA9DF8}"/>
              </a:ext>
            </a:extLst>
          </p:cNvPr>
          <p:cNvGrpSpPr/>
          <p:nvPr/>
        </p:nvGrpSpPr>
        <p:grpSpPr>
          <a:xfrm>
            <a:off x="3276600" y="2371479"/>
            <a:ext cx="7792212" cy="2523768"/>
            <a:chOff x="3581400" y="2237276"/>
            <a:chExt cx="7792212" cy="2523768"/>
          </a:xfrm>
        </p:grpSpPr>
        <p:sp>
          <p:nvSpPr>
            <p:cNvPr id="7" name="object 4">
              <a:extLst>
                <a:ext uri="{FF2B5EF4-FFF2-40B4-BE49-F238E27FC236}">
                  <a16:creationId xmlns:a16="http://schemas.microsoft.com/office/drawing/2014/main" id="{B8BE22C4-1C3D-2C82-8131-4E783B4599BB}"/>
                </a:ext>
              </a:extLst>
            </p:cNvPr>
            <p:cNvSpPr txBox="1"/>
            <p:nvPr/>
          </p:nvSpPr>
          <p:spPr>
            <a:xfrm>
              <a:off x="3581400" y="2521970"/>
              <a:ext cx="4038600" cy="2239074"/>
            </a:xfrm>
            <a:prstGeom prst="rect">
              <a:avLst/>
            </a:prstGeom>
          </p:spPr>
          <p:txBody>
            <a:bodyPr vert="horz" wrap="square" lIns="0" tIns="12700" rIns="0" bIns="0" rtlCol="0" anchor="t">
              <a:spAutoFit/>
            </a:bodyPr>
            <a:lstStyle/>
            <a:p>
              <a:pPr marL="355600" indent="-342900">
                <a:spcBef>
                  <a:spcPts val="100"/>
                </a:spcBef>
                <a:buAutoNum type="arabicPeriod"/>
                <a:tabLst>
                  <a:tab pos="354965" algn="l"/>
                  <a:tab pos="355600" algn="l"/>
                </a:tabLst>
              </a:pPr>
              <a:r>
                <a:rPr lang="en-CA" spc="25">
                  <a:solidFill>
                    <a:srgbClr val="7E7E7E"/>
                  </a:solidFill>
                  <a:ea typeface="+mn-lt"/>
                  <a:cs typeface="+mn-lt"/>
                </a:rPr>
                <a:t>Executive summary</a:t>
              </a:r>
            </a:p>
            <a:p>
              <a:pPr marL="355600" indent="-342900">
                <a:spcBef>
                  <a:spcPts val="100"/>
                </a:spcBef>
                <a:buAutoNum type="arabicPeriod"/>
                <a:tabLst>
                  <a:tab pos="354965" algn="l"/>
                  <a:tab pos="355600" algn="l"/>
                </a:tabLst>
              </a:pPr>
              <a:endParaRPr lang="en-CA" spc="25">
                <a:solidFill>
                  <a:srgbClr val="7E7E7E"/>
                </a:solidFill>
                <a:ea typeface="+mn-lt"/>
                <a:cs typeface="+mn-lt"/>
              </a:endParaRPr>
            </a:p>
            <a:p>
              <a:pPr marL="355600" indent="-342900">
                <a:lnSpc>
                  <a:spcPct val="100000"/>
                </a:lnSpc>
                <a:spcBef>
                  <a:spcPts val="100"/>
                </a:spcBef>
                <a:buAutoNum type="arabicPeriod"/>
                <a:tabLst>
                  <a:tab pos="354965" algn="l"/>
                  <a:tab pos="355600" algn="l"/>
                </a:tabLst>
              </a:pPr>
              <a:r>
                <a:rPr lang="en-CA" b="1" spc="25">
                  <a:solidFill>
                    <a:srgbClr val="21759E"/>
                  </a:solidFill>
                  <a:ea typeface="+mn-lt"/>
                  <a:cs typeface="+mn-lt"/>
                </a:rPr>
                <a:t>Introduction</a:t>
              </a:r>
              <a:endParaRPr lang="en-US" b="1" spc="25">
                <a:solidFill>
                  <a:srgbClr val="21759E"/>
                </a:solidFill>
                <a:ea typeface="+mn-lt"/>
                <a:cs typeface="+mn-lt"/>
              </a:endParaRPr>
            </a:p>
            <a:p>
              <a:pPr marL="355600" indent="-342900">
                <a:buAutoNum type="arabicPeriod"/>
                <a:tabLst>
                  <a:tab pos="354965" algn="l"/>
                  <a:tab pos="355600" algn="l"/>
                </a:tabLst>
              </a:pPr>
              <a:endParaRPr lang="en-CA" spc="25">
                <a:solidFill>
                  <a:srgbClr val="7E7E7E"/>
                </a:solidFill>
                <a:ea typeface="+mn-lt"/>
                <a:cs typeface="+mn-lt"/>
              </a:endParaRPr>
            </a:p>
            <a:p>
              <a:pPr marL="355600" indent="-342900">
                <a:buAutoNum type="arabicPeriod"/>
                <a:tabLst>
                  <a:tab pos="354965" algn="l"/>
                  <a:tab pos="355600" algn="l"/>
                </a:tabLst>
              </a:pPr>
              <a:r>
                <a:rPr lang="en-CA" spc="25">
                  <a:solidFill>
                    <a:srgbClr val="7E7E7E"/>
                  </a:solidFill>
                  <a:ea typeface="+mn-lt"/>
                  <a:cs typeface="+mn-lt"/>
                </a:rPr>
                <a:t>Technical Stages</a:t>
              </a:r>
            </a:p>
            <a:p>
              <a:pPr>
                <a:spcBef>
                  <a:spcPts val="40"/>
                </a:spcBef>
                <a:buAutoNum type="arabicPeriod"/>
                <a:tabLst>
                  <a:tab pos="354965" algn="l"/>
                  <a:tab pos="355600" algn="l"/>
                </a:tabLst>
              </a:pPr>
              <a:endParaRPr lang="en-CA" sz="2650">
                <a:solidFill>
                  <a:srgbClr val="000000"/>
                </a:solidFill>
                <a:latin typeface="+mj-lt"/>
                <a:cs typeface="Tahoma"/>
              </a:endParaRPr>
            </a:p>
            <a:p>
              <a:pPr>
                <a:spcBef>
                  <a:spcPts val="40"/>
                </a:spcBef>
                <a:tabLst>
                  <a:tab pos="354965" algn="l"/>
                  <a:tab pos="355600" algn="l"/>
                </a:tabLst>
              </a:pPr>
              <a:endParaRPr sz="2650">
                <a:latin typeface="Tahoma"/>
                <a:cs typeface="Tahoma"/>
              </a:endParaRPr>
            </a:p>
          </p:txBody>
        </p:sp>
        <p:sp>
          <p:nvSpPr>
            <p:cNvPr id="8" name="object 5">
              <a:extLst>
                <a:ext uri="{FF2B5EF4-FFF2-40B4-BE49-F238E27FC236}">
                  <a16:creationId xmlns:a16="http://schemas.microsoft.com/office/drawing/2014/main" id="{3A7582C3-C0ED-F86C-2CE9-2D27AAAE19BC}"/>
                </a:ext>
              </a:extLst>
            </p:cNvPr>
            <p:cNvSpPr txBox="1"/>
            <p:nvPr/>
          </p:nvSpPr>
          <p:spPr>
            <a:xfrm>
              <a:off x="7975727" y="2237276"/>
              <a:ext cx="3397885" cy="1951816"/>
            </a:xfrm>
            <a:prstGeom prst="rect">
              <a:avLst/>
            </a:prstGeom>
          </p:spPr>
          <p:txBody>
            <a:bodyPr vert="horz" wrap="square" lIns="0" tIns="12700" rIns="0" bIns="0" rtlCol="0" anchor="t">
              <a:spAutoFit/>
            </a:bodyPr>
            <a:lstStyle/>
            <a:p>
              <a:pPr marL="355600" indent="-342900">
                <a:spcBef>
                  <a:spcPts val="100"/>
                </a:spcBef>
                <a:buFont typeface="+mj-lt"/>
                <a:buAutoNum type="arabicPeriod" startAt="4"/>
                <a:tabLst>
                  <a:tab pos="354965" algn="l"/>
                  <a:tab pos="355600" algn="l"/>
                </a:tabLst>
              </a:pPr>
              <a:endParaRPr lang="en-CA" spc="2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Recommendations</a:t>
              </a:r>
              <a:endParaRPr lang="en-CA" spc="-10">
                <a:solidFill>
                  <a:srgbClr val="000000"/>
                </a:solidFill>
                <a:latin typeface="+mj-lt"/>
                <a:cs typeface="Tahoma"/>
              </a:endParaRPr>
            </a:p>
            <a:p>
              <a:pPr marL="355600" indent="-342900">
                <a:buFont typeface="+mj-lt"/>
                <a:buAutoNum type="arabicPeriod" startAt="4"/>
                <a:tabLst>
                  <a:tab pos="354965" algn="l"/>
                  <a:tab pos="355600" algn="l"/>
                </a:tabLst>
              </a:pPr>
              <a:endParaRPr lang="en-CA" spc="-10">
                <a:solidFill>
                  <a:srgbClr val="7E7E7E"/>
                </a:solidFill>
                <a:latin typeface="+mj-lt"/>
                <a:cs typeface="Tahoma"/>
              </a:endParaRPr>
            </a:p>
            <a:p>
              <a:pPr marL="355600" indent="-342900">
                <a:buFont typeface="+mj-lt"/>
                <a:buAutoNum type="arabicPeriod" startAt="4"/>
                <a:tabLst>
                  <a:tab pos="354965" algn="l"/>
                  <a:tab pos="355600" algn="l"/>
                </a:tabLst>
              </a:pPr>
              <a:r>
                <a:rPr lang="en-CA" spc="-10">
                  <a:solidFill>
                    <a:srgbClr val="7E7E7E"/>
                  </a:solidFill>
                  <a:latin typeface="+mj-lt"/>
                  <a:cs typeface="Tahoma"/>
                </a:rPr>
                <a:t>Key Performance Indicators </a:t>
              </a:r>
              <a:endParaRPr lang="en-CA" spc="-10">
                <a:solidFill>
                  <a:srgbClr val="000000"/>
                </a:solidFill>
                <a:ea typeface="+mn-lt"/>
                <a:cs typeface="+mn-lt"/>
              </a:endParaRPr>
            </a:p>
            <a:p>
              <a:pPr marL="355600" indent="-342900">
                <a:buFont typeface="+mj-lt"/>
                <a:buAutoNum type="arabicPeriod" startAt="4"/>
                <a:tabLst>
                  <a:tab pos="354965" algn="l"/>
                  <a:tab pos="355600" algn="l"/>
                </a:tabLst>
              </a:pPr>
              <a:endParaRPr lang="en-CA" spc="-10">
                <a:solidFill>
                  <a:srgbClr val="7E7E7E"/>
                </a:solidFill>
                <a:ea typeface="+mn-lt"/>
                <a:cs typeface="+mn-lt"/>
              </a:endParaRPr>
            </a:p>
            <a:p>
              <a:pPr marL="355600" indent="-342900">
                <a:buFont typeface="+mj-lt"/>
                <a:buAutoNum type="arabicPeriod" startAt="4"/>
                <a:tabLst>
                  <a:tab pos="354965" algn="l"/>
                  <a:tab pos="355600" algn="l"/>
                </a:tabLst>
              </a:pPr>
              <a:r>
                <a:rPr lang="en-CA" spc="-10">
                  <a:solidFill>
                    <a:srgbClr val="7E7E7E"/>
                  </a:solidFill>
                  <a:ea typeface="+mn-lt"/>
                  <a:cs typeface="+mn-lt"/>
                </a:rPr>
                <a:t>High level roadmap &amp; estimated operational cost</a:t>
              </a:r>
              <a:endParaRPr lang="en-CA" spc="-10">
                <a:ea typeface="+mn-lt"/>
                <a:cs typeface="+mn-lt"/>
              </a:endParaRPr>
            </a:p>
          </p:txBody>
        </p:sp>
      </p:grpSp>
      <p:sp>
        <p:nvSpPr>
          <p:cNvPr id="9" name="object 2">
            <a:extLst>
              <a:ext uri="{FF2B5EF4-FFF2-40B4-BE49-F238E27FC236}">
                <a16:creationId xmlns:a16="http://schemas.microsoft.com/office/drawing/2014/main" id="{2BFFF67E-E0ED-62EE-5F70-46299D7C4150}"/>
              </a:ext>
            </a:extLst>
          </p:cNvPr>
          <p:cNvSpPr txBox="1">
            <a:spLocks/>
          </p:cNvSpPr>
          <p:nvPr/>
        </p:nvSpPr>
        <p:spPr>
          <a:xfrm>
            <a:off x="5297805" y="519760"/>
            <a:ext cx="1596390" cy="443070"/>
          </a:xfrm>
          <a:prstGeom prst="rect">
            <a:avLst/>
          </a:prstGeom>
        </p:spPr>
        <p:txBody>
          <a:bodyPr vert="horz" wrap="square" lIns="0" tIns="12065" rIns="0" bIns="0" rtlCol="0">
            <a:spAutoFit/>
          </a:bodyPr>
          <a:lstStyle>
            <a:lvl1pPr>
              <a:defRPr sz="2800" b="0" i="0">
                <a:solidFill>
                  <a:schemeClr val="tx1"/>
                </a:solidFill>
                <a:latin typeface="Tahoma"/>
                <a:ea typeface="+mj-ea"/>
                <a:cs typeface="Tahoma"/>
              </a:defRPr>
            </a:lvl1pPr>
          </a:lstStyle>
          <a:p>
            <a:pPr marL="12700" algn="ctr">
              <a:spcBef>
                <a:spcPts val="95"/>
              </a:spcBef>
            </a:pPr>
            <a:r>
              <a:rPr lang="en-CA" kern="0" spc="25">
                <a:latin typeface="+mj-lt"/>
              </a:rPr>
              <a:t>Agen</a:t>
            </a:r>
            <a:r>
              <a:rPr lang="en-CA" kern="0" spc="10">
                <a:latin typeface="+mj-lt"/>
              </a:rPr>
              <a:t>d</a:t>
            </a:r>
            <a:r>
              <a:rPr lang="en-CA" kern="0" spc="-80">
                <a:latin typeface="+mj-lt"/>
              </a:rPr>
              <a:t>a</a:t>
            </a:r>
          </a:p>
        </p:txBody>
      </p:sp>
    </p:spTree>
    <p:extLst>
      <p:ext uri="{BB962C8B-B14F-4D97-AF65-F5344CB8AC3E}">
        <p14:creationId xmlns:p14="http://schemas.microsoft.com/office/powerpoint/2010/main" val="176463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A1AB-C35A-42DC-D4C9-AFE212F8E6D6}"/>
              </a:ext>
            </a:extLst>
          </p:cNvPr>
          <p:cNvSpPr>
            <a:spLocks noGrp="1"/>
          </p:cNvSpPr>
          <p:nvPr>
            <p:ph type="title"/>
          </p:nvPr>
        </p:nvSpPr>
        <p:spPr>
          <a:xfrm>
            <a:off x="4816914" y="623784"/>
            <a:ext cx="2916758" cy="430887"/>
          </a:xfrm>
        </p:spPr>
        <p:txBody>
          <a:bodyPr wrap="square" lIns="0" tIns="0" rIns="0" bIns="0" anchor="t">
            <a:spAutoFit/>
          </a:bodyPr>
          <a:lstStyle/>
          <a:p>
            <a:r>
              <a:rPr lang="en-US">
                <a:solidFill>
                  <a:srgbClr val="0070AD"/>
                </a:solidFill>
                <a:latin typeface="Ubuntu"/>
                <a:ea typeface="Tahoma"/>
              </a:rPr>
              <a:t>Problems &amp; Goals</a:t>
            </a:r>
          </a:p>
        </p:txBody>
      </p:sp>
      <p:sp>
        <p:nvSpPr>
          <p:cNvPr id="4" name="Footer Placeholder 3">
            <a:extLst>
              <a:ext uri="{FF2B5EF4-FFF2-40B4-BE49-F238E27FC236}">
                <a16:creationId xmlns:a16="http://schemas.microsoft.com/office/drawing/2014/main" id="{168BCE15-6B7E-967A-0686-1BB9E840268E}"/>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854078E1-A57C-D931-CF83-80797242E55E}"/>
              </a:ext>
            </a:extLst>
          </p:cNvPr>
          <p:cNvSpPr>
            <a:spLocks noGrp="1"/>
          </p:cNvSpPr>
          <p:nvPr>
            <p:ph type="sldNum" sz="quarter" idx="7"/>
          </p:nvPr>
        </p:nvSpPr>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6</a:t>
            </a:fld>
            <a:endParaRPr spc="25"/>
          </a:p>
        </p:txBody>
      </p:sp>
      <p:graphicFrame>
        <p:nvGraphicFramePr>
          <p:cNvPr id="6" name="Table 5">
            <a:extLst>
              <a:ext uri="{FF2B5EF4-FFF2-40B4-BE49-F238E27FC236}">
                <a16:creationId xmlns:a16="http://schemas.microsoft.com/office/drawing/2014/main" id="{A43A48D1-7EF5-D9AD-764B-B333D990311C}"/>
              </a:ext>
            </a:extLst>
          </p:cNvPr>
          <p:cNvGraphicFramePr>
            <a:graphicFrameLocks noGrp="1"/>
          </p:cNvGraphicFramePr>
          <p:nvPr>
            <p:extLst>
              <p:ext uri="{D42A27DB-BD31-4B8C-83A1-F6EECF244321}">
                <p14:modId xmlns:p14="http://schemas.microsoft.com/office/powerpoint/2010/main" val="2484193330"/>
              </p:ext>
            </p:extLst>
          </p:nvPr>
        </p:nvGraphicFramePr>
        <p:xfrm>
          <a:off x="1352281" y="2146478"/>
          <a:ext cx="9677168" cy="3917289"/>
        </p:xfrm>
        <a:graphic>
          <a:graphicData uri="http://schemas.openxmlformats.org/drawingml/2006/table">
            <a:tbl>
              <a:tblPr firstRow="1" bandRow="1">
                <a:tableStyleId>{5C22544A-7EE6-4342-B048-85BDC9FD1C3A}</a:tableStyleId>
              </a:tblPr>
              <a:tblGrid>
                <a:gridCol w="4794193">
                  <a:extLst>
                    <a:ext uri="{9D8B030D-6E8A-4147-A177-3AD203B41FA5}">
                      <a16:colId xmlns:a16="http://schemas.microsoft.com/office/drawing/2014/main" val="888637696"/>
                    </a:ext>
                  </a:extLst>
                </a:gridCol>
                <a:gridCol w="4882975">
                  <a:extLst>
                    <a:ext uri="{9D8B030D-6E8A-4147-A177-3AD203B41FA5}">
                      <a16:colId xmlns:a16="http://schemas.microsoft.com/office/drawing/2014/main" val="4077107025"/>
                    </a:ext>
                  </a:extLst>
                </a:gridCol>
              </a:tblGrid>
              <a:tr h="518287">
                <a:tc>
                  <a:txBody>
                    <a:bodyPr/>
                    <a:lstStyle/>
                    <a:p>
                      <a:pPr algn="ctr" fontAlgn="base"/>
                      <a:r>
                        <a:rPr lang="en-US" sz="2500">
                          <a:effectLst/>
                        </a:rPr>
                        <a:t>Problems​</a:t>
                      </a:r>
                      <a:endParaRPr lang="en-US" b="1">
                        <a:solidFill>
                          <a:srgbClr val="FFFFFF"/>
                        </a:solidFill>
                        <a:effectLst/>
                      </a:endParaRPr>
                    </a:p>
                  </a:txBody>
                  <a:tcPr anchor="ctr"/>
                </a:tc>
                <a:tc>
                  <a:txBody>
                    <a:bodyPr/>
                    <a:lstStyle/>
                    <a:p>
                      <a:pPr algn="ctr" fontAlgn="base"/>
                      <a:r>
                        <a:rPr lang="en-US" sz="2500">
                          <a:effectLst/>
                        </a:rPr>
                        <a:t>Goals​</a:t>
                      </a:r>
                      <a:endParaRPr lang="en-US" b="1">
                        <a:solidFill>
                          <a:srgbClr val="FFFFFF"/>
                        </a:solidFill>
                        <a:effectLst/>
                      </a:endParaRPr>
                    </a:p>
                  </a:txBody>
                  <a:tcPr anchor="ctr"/>
                </a:tc>
                <a:extLst>
                  <a:ext uri="{0D108BD9-81ED-4DB2-BD59-A6C34878D82A}">
                    <a16:rowId xmlns:a16="http://schemas.microsoft.com/office/drawing/2014/main" val="286553859"/>
                  </a:ext>
                </a:extLst>
              </a:tr>
              <a:tr h="1916456">
                <a:tc>
                  <a:txBody>
                    <a:bodyPr/>
                    <a:lstStyle/>
                    <a:p>
                      <a:pPr fontAlgn="base"/>
                      <a:r>
                        <a:rPr lang="en-US" sz="1800">
                          <a:effectLst/>
                        </a:rPr>
                        <a:t>Increased competition due to rising energy prices.​</a:t>
                      </a:r>
                      <a:endParaRPr lang="en-US">
                        <a:effectLst/>
                      </a:endParaRPr>
                    </a:p>
                    <a:p>
                      <a:pPr fontAlgn="base"/>
                      <a:r>
                        <a:rPr lang="en-US" sz="1800">
                          <a:effectLst/>
                        </a:rPr>
                        <a:t>​</a:t>
                      </a:r>
                      <a:endParaRPr lang="en-US">
                        <a:effectLst/>
                      </a:endParaRPr>
                    </a:p>
                  </a:txBody>
                  <a:tcPr anchor="ctr"/>
                </a:tc>
                <a:tc>
                  <a:txBody>
                    <a:bodyPr/>
                    <a:lstStyle/>
                    <a:p>
                      <a:pPr fontAlgn="base"/>
                      <a:r>
                        <a:rPr lang="en-US" sz="1800">
                          <a:effectLst/>
                        </a:rPr>
                        <a:t>Analyze the customer feedback using NLP, to  identify the key pain points that need to be addressed to improve the customer journey​</a:t>
                      </a:r>
                      <a:endParaRPr lang="en-US">
                        <a:effectLst/>
                      </a:endParaRPr>
                    </a:p>
                    <a:p>
                      <a:pPr fontAlgn="base"/>
                      <a:r>
                        <a:rPr lang="en-US" sz="1800">
                          <a:effectLst/>
                        </a:rPr>
                        <a:t>​</a:t>
                      </a:r>
                      <a:endParaRPr lang="en-US">
                        <a:effectLst/>
                      </a:endParaRPr>
                    </a:p>
                  </a:txBody>
                  <a:tcPr anchor="ctr"/>
                </a:tc>
                <a:extLst>
                  <a:ext uri="{0D108BD9-81ED-4DB2-BD59-A6C34878D82A}">
                    <a16:rowId xmlns:a16="http://schemas.microsoft.com/office/drawing/2014/main" val="1208449200"/>
                  </a:ext>
                </a:extLst>
              </a:tr>
              <a:tr h="1482546">
                <a:tc>
                  <a:txBody>
                    <a:bodyPr/>
                    <a:lstStyle/>
                    <a:p>
                      <a:pPr fontAlgn="base"/>
                      <a:r>
                        <a:rPr lang="en-US" sz="1800">
                          <a:effectLst/>
                        </a:rPr>
                        <a:t>Lack of differentiation, risk of increased churn rates due to intensifying competition​</a:t>
                      </a:r>
                      <a:endParaRPr lang="en-US">
                        <a:effectLst/>
                      </a:endParaRPr>
                    </a:p>
                  </a:txBody>
                  <a:tcPr anchor="ctr"/>
                </a:tc>
                <a:tc>
                  <a:txBody>
                    <a:bodyPr/>
                    <a:lstStyle/>
                    <a:p>
                      <a:pPr fontAlgn="base"/>
                      <a:r>
                        <a:rPr lang="en-US" sz="1800">
                          <a:effectLst/>
                        </a:rPr>
                        <a:t>Provide recommendations to </a:t>
                      </a:r>
                      <a:r>
                        <a:rPr lang="en-US" sz="1800" err="1">
                          <a:effectLst/>
                        </a:rPr>
                        <a:t>TotalEnergies</a:t>
                      </a:r>
                      <a:r>
                        <a:rPr lang="en-US" sz="1800">
                          <a:effectLst/>
                        </a:rPr>
                        <a:t> </a:t>
                      </a:r>
                      <a:endParaRPr lang="en-US">
                        <a:effectLst/>
                      </a:endParaRPr>
                    </a:p>
                    <a:p>
                      <a:pPr lvl="0">
                        <a:buNone/>
                      </a:pPr>
                      <a:r>
                        <a:rPr lang="en-US" sz="1800">
                          <a:effectLst/>
                        </a:rPr>
                        <a:t>to help them differentiate themselves and adapt to the increased competition ​</a:t>
                      </a:r>
                      <a:endParaRPr lang="en-US">
                        <a:effectLst/>
                      </a:endParaRPr>
                    </a:p>
                    <a:p>
                      <a:pPr fontAlgn="base"/>
                      <a:r>
                        <a:rPr lang="en-US" sz="1800">
                          <a:effectLst/>
                        </a:rPr>
                        <a:t>​</a:t>
                      </a:r>
                      <a:endParaRPr lang="en-US">
                        <a:effectLst/>
                      </a:endParaRPr>
                    </a:p>
                  </a:txBody>
                  <a:tcPr anchor="ctr"/>
                </a:tc>
                <a:extLst>
                  <a:ext uri="{0D108BD9-81ED-4DB2-BD59-A6C34878D82A}">
                    <a16:rowId xmlns:a16="http://schemas.microsoft.com/office/drawing/2014/main" val="483631829"/>
                  </a:ext>
                </a:extLst>
              </a:tr>
            </a:tbl>
          </a:graphicData>
        </a:graphic>
      </p:graphicFrame>
    </p:spTree>
    <p:extLst>
      <p:ext uri="{BB962C8B-B14F-4D97-AF65-F5344CB8AC3E}">
        <p14:creationId xmlns:p14="http://schemas.microsoft.com/office/powerpoint/2010/main" val="149679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329B-DD43-8A13-9897-09456C94A156}"/>
              </a:ext>
            </a:extLst>
          </p:cNvPr>
          <p:cNvSpPr>
            <a:spLocks noGrp="1"/>
          </p:cNvSpPr>
          <p:nvPr>
            <p:ph type="title"/>
          </p:nvPr>
        </p:nvSpPr>
        <p:spPr>
          <a:xfrm>
            <a:off x="4187481" y="617442"/>
            <a:ext cx="4268230" cy="430887"/>
          </a:xfrm>
        </p:spPr>
        <p:txBody>
          <a:bodyPr wrap="square" lIns="0" tIns="0" rIns="0" bIns="0" anchor="t">
            <a:spAutoFit/>
          </a:bodyPr>
          <a:lstStyle/>
          <a:p>
            <a:r>
              <a:rPr lang="en-US">
                <a:solidFill>
                  <a:srgbClr val="0070AD"/>
                </a:solidFill>
                <a:ea typeface="Tahoma"/>
              </a:rPr>
              <a:t>Approaching the </a:t>
            </a:r>
            <a:r>
              <a:rPr lang="en-US">
                <a:solidFill>
                  <a:srgbClr val="0070AD"/>
                </a:solidFill>
                <a:latin typeface="Ubuntu"/>
                <a:ea typeface="Tahoma"/>
              </a:rPr>
              <a:t>Problem</a:t>
            </a:r>
          </a:p>
        </p:txBody>
      </p:sp>
      <p:sp>
        <p:nvSpPr>
          <p:cNvPr id="4" name="Footer Placeholder 3">
            <a:extLst>
              <a:ext uri="{FF2B5EF4-FFF2-40B4-BE49-F238E27FC236}">
                <a16:creationId xmlns:a16="http://schemas.microsoft.com/office/drawing/2014/main" id="{0C3D3862-7883-85B9-C4C6-0A25D27D2CC3}"/>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F0CD99D9-1FC7-F7B7-2BEE-713475DE8AEE}"/>
              </a:ext>
            </a:extLst>
          </p:cNvPr>
          <p:cNvSpPr>
            <a:spLocks noGrp="1"/>
          </p:cNvSpPr>
          <p:nvPr>
            <p:ph type="sldNum" sz="quarter" idx="7"/>
          </p:nvPr>
        </p:nvSpPr>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7</a:t>
            </a:fld>
            <a:endParaRPr spc="25"/>
          </a:p>
        </p:txBody>
      </p:sp>
      <p:grpSp>
        <p:nvGrpSpPr>
          <p:cNvPr id="6" name="Google Shape;110;p16">
            <a:extLst>
              <a:ext uri="{FF2B5EF4-FFF2-40B4-BE49-F238E27FC236}">
                <a16:creationId xmlns:a16="http://schemas.microsoft.com/office/drawing/2014/main" id="{B1357BD6-AAE7-84CD-B730-48DB66AD587A}"/>
              </a:ext>
            </a:extLst>
          </p:cNvPr>
          <p:cNvGrpSpPr/>
          <p:nvPr/>
        </p:nvGrpSpPr>
        <p:grpSpPr>
          <a:xfrm>
            <a:off x="1954973" y="1713432"/>
            <a:ext cx="10199215" cy="1231433"/>
            <a:chOff x="3122122" y="1294868"/>
            <a:chExt cx="7649413" cy="923575"/>
          </a:xfrm>
        </p:grpSpPr>
        <p:sp>
          <p:nvSpPr>
            <p:cNvPr id="7" name="Google Shape;111;p16">
              <a:extLst>
                <a:ext uri="{FF2B5EF4-FFF2-40B4-BE49-F238E27FC236}">
                  <a16:creationId xmlns:a16="http://schemas.microsoft.com/office/drawing/2014/main" id="{FD2AB918-7BCA-691E-C52D-FBFCD2F8E81F}"/>
                </a:ext>
              </a:extLst>
            </p:cNvPr>
            <p:cNvSpPr txBox="1"/>
            <p:nvPr/>
          </p:nvSpPr>
          <p:spPr>
            <a:xfrm>
              <a:off x="3122122" y="1515943"/>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 sz="4650">
                  <a:solidFill>
                    <a:schemeClr val="accent6">
                      <a:lumMod val="75000"/>
                    </a:schemeClr>
                  </a:solidFill>
                  <a:latin typeface="Tahoma"/>
                  <a:ea typeface="Fira Sans Extra Condensed Medium"/>
                  <a:cs typeface="Fira Sans Extra Condensed Medium"/>
                  <a:sym typeface="Fira Sans Extra Condensed Medium"/>
                </a:rPr>
                <a:t>01</a:t>
              </a:r>
              <a:endParaRPr lang="en-US" sz="4650">
                <a:solidFill>
                  <a:schemeClr val="accent6">
                    <a:lumMod val="75000"/>
                  </a:schemeClr>
                </a:solidFill>
                <a:latin typeface="Tahoma"/>
                <a:ea typeface="Fira Sans Extra Condensed Medium"/>
                <a:cs typeface="Fira Sans Extra Condensed Medium"/>
              </a:endParaRPr>
            </a:p>
          </p:txBody>
        </p:sp>
        <p:sp>
          <p:nvSpPr>
            <p:cNvPr id="8" name="Google Shape;112;p16">
              <a:extLst>
                <a:ext uri="{FF2B5EF4-FFF2-40B4-BE49-F238E27FC236}">
                  <a16:creationId xmlns:a16="http://schemas.microsoft.com/office/drawing/2014/main" id="{64CF632C-7740-4372-B02B-E019A8A7A869}"/>
                </a:ext>
              </a:extLst>
            </p:cNvPr>
            <p:cNvSpPr/>
            <p:nvPr/>
          </p:nvSpPr>
          <p:spPr>
            <a:xfrm>
              <a:off x="3818282" y="1294868"/>
              <a:ext cx="566175" cy="923575"/>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chemeClr val="accent4">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500">
                <a:latin typeface="Tahoma"/>
                <a:ea typeface="Tahoma"/>
                <a:cs typeface="Tahoma"/>
              </a:endParaRPr>
            </a:p>
          </p:txBody>
        </p:sp>
        <p:sp>
          <p:nvSpPr>
            <p:cNvPr id="9" name="Google Shape;113;p16">
              <a:extLst>
                <a:ext uri="{FF2B5EF4-FFF2-40B4-BE49-F238E27FC236}">
                  <a16:creationId xmlns:a16="http://schemas.microsoft.com/office/drawing/2014/main" id="{3E47795D-20A9-DE5C-7AE5-CE07D730A023}"/>
                </a:ext>
              </a:extLst>
            </p:cNvPr>
            <p:cNvSpPr/>
            <p:nvPr/>
          </p:nvSpPr>
          <p:spPr>
            <a:xfrm>
              <a:off x="3821163" y="1599219"/>
              <a:ext cx="324711" cy="298550"/>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chemeClr val="accent4">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500">
                <a:solidFill>
                  <a:srgbClr val="B21932"/>
                </a:solidFill>
                <a:latin typeface="Tahoma"/>
                <a:ea typeface="Tahoma"/>
                <a:cs typeface="Tahoma"/>
              </a:endParaRPr>
            </a:p>
          </p:txBody>
        </p:sp>
        <p:sp>
          <p:nvSpPr>
            <p:cNvPr id="10" name="Google Shape;114;p16">
              <a:extLst>
                <a:ext uri="{FF2B5EF4-FFF2-40B4-BE49-F238E27FC236}">
                  <a16:creationId xmlns:a16="http://schemas.microsoft.com/office/drawing/2014/main" id="{CB57DAA6-963D-CB4F-12FF-F4084FF41267}"/>
                </a:ext>
              </a:extLst>
            </p:cNvPr>
            <p:cNvSpPr/>
            <p:nvPr/>
          </p:nvSpPr>
          <p:spPr>
            <a:xfrm>
              <a:off x="4112499" y="1379843"/>
              <a:ext cx="4044344" cy="753400"/>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sz="1600">
                  <a:solidFill>
                    <a:srgbClr val="434343"/>
                  </a:solidFill>
                  <a:latin typeface="Ubuntu"/>
                  <a:ea typeface="Roboto"/>
                  <a:cs typeface="Roboto"/>
                </a:rPr>
                <a:t>Analyze the position of </a:t>
              </a:r>
              <a:r>
                <a:rPr lang="en" sz="1600" err="1">
                  <a:solidFill>
                    <a:srgbClr val="434343"/>
                  </a:solidFill>
                  <a:latin typeface="Ubuntu"/>
                  <a:ea typeface="Roboto"/>
                  <a:cs typeface="Roboto"/>
                </a:rPr>
                <a:t>TotalEnergies</a:t>
              </a:r>
              <a:r>
                <a:rPr lang="en" sz="1600">
                  <a:solidFill>
                    <a:srgbClr val="434343"/>
                  </a:solidFill>
                  <a:latin typeface="Ubuntu"/>
                  <a:ea typeface="Roboto"/>
                  <a:cs typeface="Roboto"/>
                </a:rPr>
                <a:t> in the current market with respect to its competitors</a:t>
              </a:r>
            </a:p>
          </p:txBody>
        </p:sp>
        <p:sp>
          <p:nvSpPr>
            <p:cNvPr id="11" name="Google Shape;115;p16">
              <a:extLst>
                <a:ext uri="{FF2B5EF4-FFF2-40B4-BE49-F238E27FC236}">
                  <a16:creationId xmlns:a16="http://schemas.microsoft.com/office/drawing/2014/main" id="{E5532BF7-1208-EB51-83A6-865DA4755D9B}"/>
                </a:ext>
              </a:extLst>
            </p:cNvPr>
            <p:cNvSpPr txBox="1"/>
            <p:nvPr/>
          </p:nvSpPr>
          <p:spPr>
            <a:xfrm>
              <a:off x="8092451" y="1538917"/>
              <a:ext cx="2679084"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000">
                  <a:solidFill>
                    <a:schemeClr val="accent6">
                      <a:lumMod val="75000"/>
                    </a:schemeClr>
                  </a:solidFill>
                  <a:latin typeface="Ubuntu"/>
                  <a:ea typeface="Fira Sans Extra Condensed Medium"/>
                  <a:cs typeface="Fira Sans Extra Condensed Medium"/>
                  <a:sym typeface="Fira Sans Extra Condensed Medium"/>
                </a:rPr>
                <a:t>Industry Benchmark Analysis</a:t>
              </a:r>
              <a:endParaRPr lang="en" sz="2000">
                <a:solidFill>
                  <a:schemeClr val="accent6">
                    <a:lumMod val="75000"/>
                  </a:schemeClr>
                </a:solidFill>
                <a:latin typeface="Ubuntu"/>
                <a:ea typeface="Fira Sans Extra Condensed Medium"/>
                <a:cs typeface="Fira Sans Extra Condensed Medium"/>
              </a:endParaRPr>
            </a:p>
          </p:txBody>
        </p:sp>
      </p:grpSp>
      <p:grpSp>
        <p:nvGrpSpPr>
          <p:cNvPr id="12" name="Google Shape;92;p16">
            <a:extLst>
              <a:ext uri="{FF2B5EF4-FFF2-40B4-BE49-F238E27FC236}">
                <a16:creationId xmlns:a16="http://schemas.microsoft.com/office/drawing/2014/main" id="{82D8FF53-A494-726C-8B2A-273B81AA113F}"/>
              </a:ext>
            </a:extLst>
          </p:cNvPr>
          <p:cNvGrpSpPr/>
          <p:nvPr/>
        </p:nvGrpSpPr>
        <p:grpSpPr>
          <a:xfrm>
            <a:off x="209597" y="2811695"/>
            <a:ext cx="9503224" cy="1231133"/>
            <a:chOff x="155933" y="2500456"/>
            <a:chExt cx="7127420" cy="923350"/>
          </a:xfrm>
        </p:grpSpPr>
        <p:sp>
          <p:nvSpPr>
            <p:cNvPr id="13" name="Google Shape;93;p16">
              <a:extLst>
                <a:ext uri="{FF2B5EF4-FFF2-40B4-BE49-F238E27FC236}">
                  <a16:creationId xmlns:a16="http://schemas.microsoft.com/office/drawing/2014/main" id="{794E7BA7-BDD6-4799-1D2D-C73B6C4C27BF}"/>
                </a:ext>
              </a:extLst>
            </p:cNvPr>
            <p:cNvSpPr txBox="1"/>
            <p:nvPr/>
          </p:nvSpPr>
          <p:spPr>
            <a:xfrm>
              <a:off x="6494653" y="2721531"/>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4800">
                  <a:solidFill>
                    <a:srgbClr val="0070AD"/>
                  </a:solidFill>
                  <a:latin typeface="Tahoma"/>
                  <a:ea typeface="Tahoma"/>
                  <a:cs typeface="Tahoma"/>
                  <a:sym typeface="Fira Sans Extra Condensed Medium"/>
                </a:rPr>
                <a:t>02</a:t>
              </a:r>
              <a:endParaRPr sz="4800">
                <a:solidFill>
                  <a:srgbClr val="0070AD"/>
                </a:solidFill>
                <a:latin typeface="Tahoma"/>
                <a:ea typeface="Tahoma"/>
                <a:cs typeface="Tahoma"/>
                <a:sym typeface="Fira Sans Extra Condensed Medium"/>
              </a:endParaRPr>
            </a:p>
          </p:txBody>
        </p:sp>
        <p:sp>
          <p:nvSpPr>
            <p:cNvPr id="14" name="Google Shape;94;p16">
              <a:extLst>
                <a:ext uri="{FF2B5EF4-FFF2-40B4-BE49-F238E27FC236}">
                  <a16:creationId xmlns:a16="http://schemas.microsoft.com/office/drawing/2014/main" id="{FE63209A-BD1A-5C56-DA9A-DB654A5F820F}"/>
                </a:ext>
              </a:extLst>
            </p:cNvPr>
            <p:cNvSpPr/>
            <p:nvPr/>
          </p:nvSpPr>
          <p:spPr>
            <a:xfrm>
              <a:off x="6068427" y="2500456"/>
              <a:ext cx="565850" cy="923350"/>
            </a:xfrm>
            <a:custGeom>
              <a:avLst/>
              <a:gdLst/>
              <a:ahLst/>
              <a:cxnLst/>
              <a:rect l="l" t="t" r="r" b="b"/>
              <a:pathLst>
                <a:path w="22634" h="36934" extrusionOk="0">
                  <a:moveTo>
                    <a:pt x="18766" y="1"/>
                  </a:moveTo>
                  <a:cubicBezTo>
                    <a:pt x="17967" y="1"/>
                    <a:pt x="17169" y="304"/>
                    <a:pt x="16562" y="912"/>
                  </a:cubicBezTo>
                  <a:lnTo>
                    <a:pt x="1215" y="16259"/>
                  </a:lnTo>
                  <a:cubicBezTo>
                    <a:pt x="0" y="17473"/>
                    <a:pt x="0" y="19462"/>
                    <a:pt x="1215" y="20676"/>
                  </a:cubicBezTo>
                  <a:lnTo>
                    <a:pt x="16562" y="36023"/>
                  </a:lnTo>
                  <a:cubicBezTo>
                    <a:pt x="17169" y="36630"/>
                    <a:pt x="17967" y="36934"/>
                    <a:pt x="18766" y="36934"/>
                  </a:cubicBezTo>
                  <a:cubicBezTo>
                    <a:pt x="19565" y="36934"/>
                    <a:pt x="20366" y="36630"/>
                    <a:pt x="20979" y="36023"/>
                  </a:cubicBezTo>
                  <a:lnTo>
                    <a:pt x="22634" y="34368"/>
                  </a:lnTo>
                  <a:lnTo>
                    <a:pt x="8942" y="20676"/>
                  </a:lnTo>
                  <a:cubicBezTo>
                    <a:pt x="7716" y="19462"/>
                    <a:pt x="7716" y="17473"/>
                    <a:pt x="8942" y="16259"/>
                  </a:cubicBezTo>
                  <a:lnTo>
                    <a:pt x="22634" y="2567"/>
                  </a:lnTo>
                  <a:lnTo>
                    <a:pt x="20979" y="912"/>
                  </a:lnTo>
                  <a:cubicBezTo>
                    <a:pt x="20366" y="304"/>
                    <a:pt x="19565" y="1"/>
                    <a:pt x="18766" y="1"/>
                  </a:cubicBezTo>
                  <a:close/>
                </a:path>
              </a:pathLst>
            </a:custGeom>
            <a:solidFill>
              <a:schemeClr val="accent5">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533"/>
            </a:p>
          </p:txBody>
        </p:sp>
        <p:sp>
          <p:nvSpPr>
            <p:cNvPr id="15" name="Google Shape;95;p16">
              <a:extLst>
                <a:ext uri="{FF2B5EF4-FFF2-40B4-BE49-F238E27FC236}">
                  <a16:creationId xmlns:a16="http://schemas.microsoft.com/office/drawing/2014/main" id="{22DE6A8B-DB64-8E4C-70B2-E50C835A04FF}"/>
                </a:ext>
              </a:extLst>
            </p:cNvPr>
            <p:cNvSpPr/>
            <p:nvPr/>
          </p:nvSpPr>
          <p:spPr>
            <a:xfrm>
              <a:off x="6298662" y="2812856"/>
              <a:ext cx="268366" cy="298575"/>
            </a:xfrm>
            <a:custGeom>
              <a:avLst/>
              <a:gdLst/>
              <a:ahLst/>
              <a:cxnLst/>
              <a:rect l="l" t="t" r="r" b="b"/>
              <a:pathLst>
                <a:path w="6871" h="11943" extrusionOk="0">
                  <a:moveTo>
                    <a:pt x="5372" y="0"/>
                  </a:moveTo>
                  <a:cubicBezTo>
                    <a:pt x="5006" y="0"/>
                    <a:pt x="4635" y="137"/>
                    <a:pt x="4334" y="441"/>
                  </a:cubicBezTo>
                  <a:lnTo>
                    <a:pt x="1489" y="3286"/>
                  </a:lnTo>
                  <a:cubicBezTo>
                    <a:pt x="0" y="4763"/>
                    <a:pt x="0" y="7168"/>
                    <a:pt x="1489" y="8656"/>
                  </a:cubicBezTo>
                  <a:lnTo>
                    <a:pt x="4334" y="11502"/>
                  </a:lnTo>
                  <a:cubicBezTo>
                    <a:pt x="4635" y="11806"/>
                    <a:pt x="5006" y="11942"/>
                    <a:pt x="5372" y="11942"/>
                  </a:cubicBezTo>
                  <a:cubicBezTo>
                    <a:pt x="6135" y="11942"/>
                    <a:pt x="6870" y="11348"/>
                    <a:pt x="6870" y="10454"/>
                  </a:cubicBezTo>
                  <a:lnTo>
                    <a:pt x="6870" y="1489"/>
                  </a:lnTo>
                  <a:cubicBezTo>
                    <a:pt x="6870" y="595"/>
                    <a:pt x="6135" y="0"/>
                    <a:pt x="5372" y="0"/>
                  </a:cubicBezTo>
                  <a:close/>
                </a:path>
              </a:pathLst>
            </a:custGeom>
            <a:solidFill>
              <a:schemeClr val="accent5">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533"/>
            </a:p>
          </p:txBody>
        </p:sp>
        <p:sp>
          <p:nvSpPr>
            <p:cNvPr id="16" name="Google Shape;96;p16">
              <a:extLst>
                <a:ext uri="{FF2B5EF4-FFF2-40B4-BE49-F238E27FC236}">
                  <a16:creationId xmlns:a16="http://schemas.microsoft.com/office/drawing/2014/main" id="{F39D334E-349A-0BDD-7AA2-D1FB7FD1B609}"/>
                </a:ext>
              </a:extLst>
            </p:cNvPr>
            <p:cNvSpPr/>
            <p:nvPr/>
          </p:nvSpPr>
          <p:spPr>
            <a:xfrm>
              <a:off x="2255468" y="2585456"/>
              <a:ext cx="4092666" cy="753375"/>
            </a:xfrm>
            <a:custGeom>
              <a:avLst/>
              <a:gdLst/>
              <a:ahLst/>
              <a:cxnLst/>
              <a:rect l="l" t="t" r="r" b="b"/>
              <a:pathLst>
                <a:path w="114123" h="30135" extrusionOk="0">
                  <a:moveTo>
                    <a:pt x="14836" y="0"/>
                  </a:moveTo>
                  <a:lnTo>
                    <a:pt x="1" y="15061"/>
                  </a:lnTo>
                  <a:lnTo>
                    <a:pt x="14836" y="30135"/>
                  </a:lnTo>
                  <a:lnTo>
                    <a:pt x="114122" y="30135"/>
                  </a:lnTo>
                  <a:lnTo>
                    <a:pt x="101252" y="17276"/>
                  </a:lnTo>
                  <a:cubicBezTo>
                    <a:pt x="100644" y="16669"/>
                    <a:pt x="100335" y="15871"/>
                    <a:pt x="100335" y="15061"/>
                  </a:cubicBezTo>
                  <a:cubicBezTo>
                    <a:pt x="100335" y="14264"/>
                    <a:pt x="100644" y="13466"/>
                    <a:pt x="101252" y="12859"/>
                  </a:cubicBezTo>
                  <a:lnTo>
                    <a:pt x="114110" y="0"/>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sz="1600">
                  <a:solidFill>
                    <a:srgbClr val="434343"/>
                  </a:solidFill>
                  <a:latin typeface="Ubuntu"/>
                  <a:ea typeface="Roboto"/>
                  <a:cs typeface="Roboto"/>
                  <a:sym typeface="Roboto"/>
                </a:rPr>
                <a:t>Use NLP to extract and analyze customer feedback, extract main topics and pinpoint pain-points using sentiment analysis</a:t>
              </a:r>
              <a:endParaRPr lang="en" sz="1600">
                <a:solidFill>
                  <a:srgbClr val="434343"/>
                </a:solidFill>
                <a:latin typeface="Ubuntu"/>
                <a:ea typeface="Roboto"/>
                <a:cs typeface="Roboto"/>
              </a:endParaRPr>
            </a:p>
          </p:txBody>
        </p:sp>
        <p:sp>
          <p:nvSpPr>
            <p:cNvPr id="17" name="Google Shape;97;p16">
              <a:extLst>
                <a:ext uri="{FF2B5EF4-FFF2-40B4-BE49-F238E27FC236}">
                  <a16:creationId xmlns:a16="http://schemas.microsoft.com/office/drawing/2014/main" id="{34D0E22A-F31B-9AEA-B3C3-45330BEBC055}"/>
                </a:ext>
              </a:extLst>
            </p:cNvPr>
            <p:cNvSpPr txBox="1"/>
            <p:nvPr/>
          </p:nvSpPr>
          <p:spPr>
            <a:xfrm>
              <a:off x="155933" y="2747331"/>
              <a:ext cx="1922450"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 sz="2000">
                  <a:solidFill>
                    <a:srgbClr val="0070AD"/>
                  </a:solidFill>
                  <a:latin typeface="Ubuntu"/>
                  <a:ea typeface="Tahoma"/>
                  <a:cs typeface="Tahoma"/>
                  <a:sym typeface="Fira Sans Extra Condensed Medium"/>
                </a:rPr>
                <a:t>Technical Analysis</a:t>
              </a:r>
              <a:endParaRPr lang="en-US" sz="2000">
                <a:solidFill>
                  <a:srgbClr val="0070AD"/>
                </a:solidFill>
                <a:latin typeface="Ubuntu"/>
                <a:ea typeface="Tahoma"/>
                <a:cs typeface="Tahoma"/>
              </a:endParaRPr>
            </a:p>
          </p:txBody>
        </p:sp>
      </p:grpSp>
      <p:grpSp>
        <p:nvGrpSpPr>
          <p:cNvPr id="18" name="Google Shape;98;p16">
            <a:extLst>
              <a:ext uri="{FF2B5EF4-FFF2-40B4-BE49-F238E27FC236}">
                <a16:creationId xmlns:a16="http://schemas.microsoft.com/office/drawing/2014/main" id="{D68AB633-647E-B7BE-0350-CC2EFCD44364}"/>
              </a:ext>
            </a:extLst>
          </p:cNvPr>
          <p:cNvGrpSpPr/>
          <p:nvPr/>
        </p:nvGrpSpPr>
        <p:grpSpPr>
          <a:xfrm>
            <a:off x="1890564" y="3845264"/>
            <a:ext cx="10048979" cy="1231133"/>
            <a:chOff x="2832331" y="3657448"/>
            <a:chExt cx="7536733" cy="923350"/>
          </a:xfrm>
        </p:grpSpPr>
        <p:sp>
          <p:nvSpPr>
            <p:cNvPr id="19" name="Google Shape;99;p16">
              <a:extLst>
                <a:ext uri="{FF2B5EF4-FFF2-40B4-BE49-F238E27FC236}">
                  <a16:creationId xmlns:a16="http://schemas.microsoft.com/office/drawing/2014/main" id="{ED82F18A-5FB3-DB0E-88BB-849010E09798}"/>
                </a:ext>
              </a:extLst>
            </p:cNvPr>
            <p:cNvSpPr txBox="1"/>
            <p:nvPr/>
          </p:nvSpPr>
          <p:spPr>
            <a:xfrm>
              <a:off x="2832331" y="3870487"/>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 sz="4650">
                  <a:solidFill>
                    <a:srgbClr val="6FAC10"/>
                  </a:solidFill>
                  <a:latin typeface="Tahoma"/>
                  <a:ea typeface="Fira Sans Extra Condensed Medium"/>
                  <a:cs typeface="Fira Sans Extra Condensed Medium"/>
                  <a:sym typeface="Fira Sans Extra Condensed Medium"/>
                </a:rPr>
                <a:t>03</a:t>
              </a:r>
              <a:endParaRPr sz="4650">
                <a:solidFill>
                  <a:srgbClr val="6FAC10"/>
                </a:solidFill>
                <a:latin typeface="Tahoma"/>
                <a:ea typeface="Fira Sans Extra Condensed Medium"/>
                <a:cs typeface="Fira Sans Extra Condensed Medium"/>
                <a:sym typeface="Fira Sans Extra Condensed Medium"/>
              </a:endParaRPr>
            </a:p>
          </p:txBody>
        </p:sp>
        <p:sp>
          <p:nvSpPr>
            <p:cNvPr id="20" name="Google Shape;100;p16">
              <a:extLst>
                <a:ext uri="{FF2B5EF4-FFF2-40B4-BE49-F238E27FC236}">
                  <a16:creationId xmlns:a16="http://schemas.microsoft.com/office/drawing/2014/main" id="{355858AC-9FDA-A1E6-30D9-FA3686B5A56A}"/>
                </a:ext>
              </a:extLst>
            </p:cNvPr>
            <p:cNvSpPr/>
            <p:nvPr/>
          </p:nvSpPr>
          <p:spPr>
            <a:xfrm>
              <a:off x="3528501" y="3657448"/>
              <a:ext cx="566175" cy="923350"/>
            </a:xfrm>
            <a:custGeom>
              <a:avLst/>
              <a:gdLst/>
              <a:ahLst/>
              <a:cxnLst/>
              <a:rect l="l" t="t" r="r" b="b"/>
              <a:pathLst>
                <a:path w="22647" h="36934" extrusionOk="0">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chemeClr val="accent2">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533"/>
            </a:p>
          </p:txBody>
        </p:sp>
        <p:sp>
          <p:nvSpPr>
            <p:cNvPr id="21" name="Google Shape;101;p16">
              <a:extLst>
                <a:ext uri="{FF2B5EF4-FFF2-40B4-BE49-F238E27FC236}">
                  <a16:creationId xmlns:a16="http://schemas.microsoft.com/office/drawing/2014/main" id="{227AD97B-1A6D-FC90-8BB4-E654A44E1751}"/>
                </a:ext>
              </a:extLst>
            </p:cNvPr>
            <p:cNvSpPr/>
            <p:nvPr/>
          </p:nvSpPr>
          <p:spPr>
            <a:xfrm>
              <a:off x="3644072" y="3969848"/>
              <a:ext cx="244218" cy="298575"/>
            </a:xfrm>
            <a:custGeom>
              <a:avLst/>
              <a:gdLst/>
              <a:ahLst/>
              <a:cxnLst/>
              <a:rect l="l" t="t" r="r" b="b"/>
              <a:pathLst>
                <a:path w="6871" h="11943" extrusionOk="0">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chemeClr val="accent2">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533"/>
            </a:p>
          </p:txBody>
        </p:sp>
        <p:sp>
          <p:nvSpPr>
            <p:cNvPr id="22" name="Google Shape;102;p16">
              <a:extLst>
                <a:ext uri="{FF2B5EF4-FFF2-40B4-BE49-F238E27FC236}">
                  <a16:creationId xmlns:a16="http://schemas.microsoft.com/office/drawing/2014/main" id="{720F090F-CA5E-46A5-5185-EC1DC726A83C}"/>
                </a:ext>
              </a:extLst>
            </p:cNvPr>
            <p:cNvSpPr/>
            <p:nvPr/>
          </p:nvSpPr>
          <p:spPr>
            <a:xfrm>
              <a:off x="3806622" y="3774621"/>
              <a:ext cx="4020196" cy="753400"/>
            </a:xfrm>
            <a:custGeom>
              <a:avLst/>
              <a:gdLst/>
              <a:ahLst/>
              <a:cxnLst/>
              <a:rect l="l" t="t" r="r" b="b"/>
              <a:pathLst>
                <a:path w="114122" h="30136" extrusionOk="0">
                  <a:moveTo>
                    <a:pt x="0" y="1"/>
                  </a:moveTo>
                  <a:lnTo>
                    <a:pt x="12871" y="12860"/>
                  </a:lnTo>
                  <a:cubicBezTo>
                    <a:pt x="13478" y="13467"/>
                    <a:pt x="13788" y="14265"/>
                    <a:pt x="13788" y="15074"/>
                  </a:cubicBezTo>
                  <a:cubicBezTo>
                    <a:pt x="13788" y="15872"/>
                    <a:pt x="13478" y="16670"/>
                    <a:pt x="12871" y="17277"/>
                  </a:cubicBezTo>
                  <a:lnTo>
                    <a:pt x="12" y="30135"/>
                  </a:lnTo>
                  <a:lnTo>
                    <a:pt x="99286" y="30135"/>
                  </a:lnTo>
                  <a:lnTo>
                    <a:pt x="114122" y="15074"/>
                  </a:lnTo>
                  <a:lnTo>
                    <a:pt x="99286" y="1"/>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sz="1600">
                  <a:solidFill>
                    <a:srgbClr val="434343"/>
                  </a:solidFill>
                  <a:latin typeface="Ubuntu"/>
                  <a:ea typeface="Roboto"/>
                  <a:cs typeface="Roboto"/>
                </a:rPr>
                <a:t>Identify KPIs to measure improvement of pain points and customer journey</a:t>
              </a:r>
            </a:p>
          </p:txBody>
        </p:sp>
        <p:sp>
          <p:nvSpPr>
            <p:cNvPr id="23" name="Google Shape;103;p16">
              <a:extLst>
                <a:ext uri="{FF2B5EF4-FFF2-40B4-BE49-F238E27FC236}">
                  <a16:creationId xmlns:a16="http://schemas.microsoft.com/office/drawing/2014/main" id="{D1EF2D07-9A31-18F2-12C3-FBBBA00D3210}"/>
                </a:ext>
              </a:extLst>
            </p:cNvPr>
            <p:cNvSpPr txBox="1"/>
            <p:nvPr/>
          </p:nvSpPr>
          <p:spPr>
            <a:xfrm>
              <a:off x="7802670" y="3960681"/>
              <a:ext cx="2566394"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000">
                  <a:solidFill>
                    <a:srgbClr val="6FAC10"/>
                  </a:solidFill>
                  <a:latin typeface="Ubuntu"/>
                  <a:ea typeface="Fira Sans Extra Condensed Medium"/>
                  <a:cs typeface="Fira Sans Extra Condensed Medium"/>
                  <a:sym typeface="Fira Sans Extra Condensed Medium"/>
                </a:rPr>
                <a:t>Key Performance Indicator</a:t>
              </a:r>
              <a:endParaRPr lang="en-US" sz="2000">
                <a:solidFill>
                  <a:srgbClr val="6FAC10"/>
                </a:solidFill>
                <a:latin typeface="Ubuntu"/>
                <a:ea typeface="Fira Sans Extra Condensed Medium"/>
                <a:cs typeface="Fira Sans Extra Condensed Medium"/>
              </a:endParaRPr>
            </a:p>
          </p:txBody>
        </p:sp>
      </p:grpSp>
      <p:grpSp>
        <p:nvGrpSpPr>
          <p:cNvPr id="24" name="Google Shape;104;p16">
            <a:extLst>
              <a:ext uri="{FF2B5EF4-FFF2-40B4-BE49-F238E27FC236}">
                <a16:creationId xmlns:a16="http://schemas.microsoft.com/office/drawing/2014/main" id="{4F5FC26B-F386-C026-0C10-6FF8A6FBC440}"/>
              </a:ext>
            </a:extLst>
          </p:cNvPr>
          <p:cNvGrpSpPr/>
          <p:nvPr/>
        </p:nvGrpSpPr>
        <p:grpSpPr>
          <a:xfrm>
            <a:off x="510103" y="4953964"/>
            <a:ext cx="9276629" cy="1231433"/>
            <a:chOff x="606694" y="4911034"/>
            <a:chExt cx="6957473" cy="923575"/>
          </a:xfrm>
        </p:grpSpPr>
        <p:sp>
          <p:nvSpPr>
            <p:cNvPr id="25" name="Google Shape;105;p16">
              <a:extLst>
                <a:ext uri="{FF2B5EF4-FFF2-40B4-BE49-F238E27FC236}">
                  <a16:creationId xmlns:a16="http://schemas.microsoft.com/office/drawing/2014/main" id="{B7E17212-6ECD-88C2-762D-3F85854F78D7}"/>
                </a:ext>
              </a:extLst>
            </p:cNvPr>
            <p:cNvSpPr txBox="1"/>
            <p:nvPr/>
          </p:nvSpPr>
          <p:spPr>
            <a:xfrm>
              <a:off x="6775467" y="5180505"/>
              <a:ext cx="788700" cy="4812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4650">
                  <a:solidFill>
                    <a:srgbClr val="B21932"/>
                  </a:solidFill>
                  <a:latin typeface="Tahoma"/>
                  <a:ea typeface="Fira Sans Extra Condensed Medium"/>
                  <a:cs typeface="Fira Sans Extra Condensed Medium"/>
                  <a:sym typeface="Fira Sans Extra Condensed Medium"/>
                </a:rPr>
                <a:t>04</a:t>
              </a:r>
              <a:endParaRPr sz="4650">
                <a:solidFill>
                  <a:srgbClr val="B21932"/>
                </a:solidFill>
                <a:latin typeface="Tahoma"/>
                <a:ea typeface="Fira Sans Extra Condensed Medium"/>
                <a:cs typeface="Fira Sans Extra Condensed Medium"/>
                <a:sym typeface="Fira Sans Extra Condensed Medium"/>
              </a:endParaRPr>
            </a:p>
          </p:txBody>
        </p:sp>
        <p:sp>
          <p:nvSpPr>
            <p:cNvPr id="26" name="Google Shape;106;p16">
              <a:extLst>
                <a:ext uri="{FF2B5EF4-FFF2-40B4-BE49-F238E27FC236}">
                  <a16:creationId xmlns:a16="http://schemas.microsoft.com/office/drawing/2014/main" id="{9674208C-F82E-8A8E-AF8B-16B87519356F}"/>
                </a:ext>
              </a:extLst>
            </p:cNvPr>
            <p:cNvSpPr/>
            <p:nvPr/>
          </p:nvSpPr>
          <p:spPr>
            <a:xfrm>
              <a:off x="6293810" y="4911034"/>
              <a:ext cx="565850" cy="923575"/>
            </a:xfrm>
            <a:custGeom>
              <a:avLst/>
              <a:gdLst/>
              <a:ahLst/>
              <a:cxnLst/>
              <a:rect l="l" t="t" r="r" b="b"/>
              <a:pathLst>
                <a:path w="22634" h="36943" extrusionOk="0">
                  <a:moveTo>
                    <a:pt x="18766" y="0"/>
                  </a:moveTo>
                  <a:cubicBezTo>
                    <a:pt x="17967" y="0"/>
                    <a:pt x="17169" y="307"/>
                    <a:pt x="16562" y="920"/>
                  </a:cubicBezTo>
                  <a:lnTo>
                    <a:pt x="1215" y="16267"/>
                  </a:lnTo>
                  <a:cubicBezTo>
                    <a:pt x="0" y="17482"/>
                    <a:pt x="0" y="19458"/>
                    <a:pt x="1215" y="20684"/>
                  </a:cubicBezTo>
                  <a:lnTo>
                    <a:pt x="16562" y="36031"/>
                  </a:lnTo>
                  <a:cubicBezTo>
                    <a:pt x="17169" y="36639"/>
                    <a:pt x="17967" y="36942"/>
                    <a:pt x="18766" y="36942"/>
                  </a:cubicBezTo>
                  <a:cubicBezTo>
                    <a:pt x="19565" y="36942"/>
                    <a:pt x="20366" y="36639"/>
                    <a:pt x="20979" y="36031"/>
                  </a:cubicBezTo>
                  <a:lnTo>
                    <a:pt x="22634" y="34377"/>
                  </a:lnTo>
                  <a:lnTo>
                    <a:pt x="8942" y="20684"/>
                  </a:lnTo>
                  <a:cubicBezTo>
                    <a:pt x="7716" y="19458"/>
                    <a:pt x="7716" y="17482"/>
                    <a:pt x="8942" y="16267"/>
                  </a:cubicBezTo>
                  <a:lnTo>
                    <a:pt x="22634" y="2563"/>
                  </a:lnTo>
                  <a:lnTo>
                    <a:pt x="20979" y="920"/>
                  </a:lnTo>
                  <a:cubicBezTo>
                    <a:pt x="20366" y="307"/>
                    <a:pt x="19565" y="0"/>
                    <a:pt x="18766" y="0"/>
                  </a:cubicBezTo>
                  <a:close/>
                </a:path>
              </a:pathLst>
            </a:custGeom>
            <a:solidFill>
              <a:schemeClr val="accent6">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533"/>
            </a:p>
          </p:txBody>
        </p:sp>
        <p:sp>
          <p:nvSpPr>
            <p:cNvPr id="27" name="Google Shape;107;p16">
              <a:extLst>
                <a:ext uri="{FF2B5EF4-FFF2-40B4-BE49-F238E27FC236}">
                  <a16:creationId xmlns:a16="http://schemas.microsoft.com/office/drawing/2014/main" id="{BF40EBFE-977D-C6E8-A4B5-8F7039B41E3B}"/>
                </a:ext>
              </a:extLst>
            </p:cNvPr>
            <p:cNvSpPr/>
            <p:nvPr/>
          </p:nvSpPr>
          <p:spPr>
            <a:xfrm>
              <a:off x="6564290" y="5215585"/>
              <a:ext cx="276415" cy="298575"/>
            </a:xfrm>
            <a:custGeom>
              <a:avLst/>
              <a:gdLst/>
              <a:ahLst/>
              <a:cxnLst/>
              <a:rect l="l" t="t" r="r" b="b"/>
              <a:pathLst>
                <a:path w="6871" h="11943" extrusionOk="0">
                  <a:moveTo>
                    <a:pt x="5372" y="1"/>
                  </a:moveTo>
                  <a:cubicBezTo>
                    <a:pt x="5006" y="1"/>
                    <a:pt x="4635" y="137"/>
                    <a:pt x="4334" y="441"/>
                  </a:cubicBezTo>
                  <a:lnTo>
                    <a:pt x="1489" y="3287"/>
                  </a:lnTo>
                  <a:cubicBezTo>
                    <a:pt x="0" y="4763"/>
                    <a:pt x="0" y="7168"/>
                    <a:pt x="1489" y="8657"/>
                  </a:cubicBezTo>
                  <a:lnTo>
                    <a:pt x="4334" y="11502"/>
                  </a:lnTo>
                  <a:cubicBezTo>
                    <a:pt x="4635" y="11807"/>
                    <a:pt x="5006" y="11943"/>
                    <a:pt x="5372" y="11943"/>
                  </a:cubicBezTo>
                  <a:cubicBezTo>
                    <a:pt x="6135" y="11943"/>
                    <a:pt x="6870" y="11348"/>
                    <a:pt x="6870" y="10454"/>
                  </a:cubicBezTo>
                  <a:lnTo>
                    <a:pt x="6870" y="1489"/>
                  </a:lnTo>
                  <a:cubicBezTo>
                    <a:pt x="6870" y="595"/>
                    <a:pt x="6135" y="1"/>
                    <a:pt x="5372" y="1"/>
                  </a:cubicBezTo>
                  <a:close/>
                </a:path>
              </a:pathLst>
            </a:custGeom>
            <a:solidFill>
              <a:schemeClr val="accent6">
                <a:lumMod val="75000"/>
              </a:schemeClr>
            </a:solidFill>
            <a:ln>
              <a:solidFill>
                <a:schemeClr val="accent6">
                  <a:lumMod val="75000"/>
                </a:schemeClr>
              </a:solid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533"/>
            </a:p>
          </p:txBody>
        </p:sp>
        <p:sp>
          <p:nvSpPr>
            <p:cNvPr id="28" name="Google Shape;108;p16">
              <a:extLst>
                <a:ext uri="{FF2B5EF4-FFF2-40B4-BE49-F238E27FC236}">
                  <a16:creationId xmlns:a16="http://schemas.microsoft.com/office/drawing/2014/main" id="{654C197E-520F-30E3-7F06-4E3A379EBE12}"/>
                </a:ext>
              </a:extLst>
            </p:cNvPr>
            <p:cNvSpPr/>
            <p:nvPr/>
          </p:nvSpPr>
          <p:spPr>
            <a:xfrm>
              <a:off x="2464751" y="5012331"/>
              <a:ext cx="4092667" cy="737302"/>
            </a:xfrm>
            <a:custGeom>
              <a:avLst/>
              <a:gdLst/>
              <a:ahLst/>
              <a:cxnLst/>
              <a:rect l="l" t="t" r="r" b="b"/>
              <a:pathLst>
                <a:path w="114123" h="30136" extrusionOk="0">
                  <a:moveTo>
                    <a:pt x="14836" y="0"/>
                  </a:moveTo>
                  <a:lnTo>
                    <a:pt x="1" y="15062"/>
                  </a:lnTo>
                  <a:lnTo>
                    <a:pt x="14836" y="30135"/>
                  </a:lnTo>
                  <a:lnTo>
                    <a:pt x="114122" y="30135"/>
                  </a:lnTo>
                  <a:lnTo>
                    <a:pt x="101252" y="17276"/>
                  </a:lnTo>
                  <a:cubicBezTo>
                    <a:pt x="100644" y="16669"/>
                    <a:pt x="100335" y="15860"/>
                    <a:pt x="100335" y="15062"/>
                  </a:cubicBezTo>
                  <a:cubicBezTo>
                    <a:pt x="100335" y="14264"/>
                    <a:pt x="100644" y="13466"/>
                    <a:pt x="101252" y="12859"/>
                  </a:cubicBezTo>
                  <a:lnTo>
                    <a:pt x="114110" y="0"/>
                  </a:lnTo>
                  <a:close/>
                </a:path>
              </a:pathLst>
            </a:custGeom>
            <a:solidFill>
              <a:schemeClr val="lt2"/>
            </a:solidFill>
            <a:ln>
              <a:noFill/>
            </a:ln>
          </p:spPr>
          <p:txBody>
            <a:bodyPr spcFirstLastPara="1" wrap="square" lIns="731500" tIns="121900" rIns="7315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chemeClr val="dk1"/>
                </a:buClr>
                <a:buSzPts val="1100"/>
              </a:pPr>
              <a:r>
                <a:rPr lang="en" sz="1600">
                  <a:solidFill>
                    <a:srgbClr val="434343"/>
                  </a:solidFill>
                  <a:latin typeface="Ubuntu"/>
                  <a:ea typeface="Roboto"/>
                  <a:cs typeface="Roboto"/>
                </a:rPr>
                <a:t>Help </a:t>
              </a:r>
              <a:r>
                <a:rPr lang="en" sz="1600" err="1">
                  <a:solidFill>
                    <a:srgbClr val="434343"/>
                  </a:solidFill>
                  <a:latin typeface="Ubuntu"/>
                  <a:ea typeface="Roboto"/>
                  <a:cs typeface="Roboto"/>
                </a:rPr>
                <a:t>TotalEnergies</a:t>
              </a:r>
              <a:r>
                <a:rPr lang="en" sz="1600">
                  <a:solidFill>
                    <a:srgbClr val="434343"/>
                  </a:solidFill>
                  <a:latin typeface="Ubuntu"/>
                  <a:ea typeface="Roboto"/>
                  <a:cs typeface="Roboto"/>
                </a:rPr>
                <a:t> make the data driven decisions based on our analysis</a:t>
              </a:r>
            </a:p>
          </p:txBody>
        </p:sp>
        <p:sp>
          <p:nvSpPr>
            <p:cNvPr id="29" name="Google Shape;109;p16">
              <a:extLst>
                <a:ext uri="{FF2B5EF4-FFF2-40B4-BE49-F238E27FC236}">
                  <a16:creationId xmlns:a16="http://schemas.microsoft.com/office/drawing/2014/main" id="{56208B43-8D91-55F1-8E94-96897931ADB0}"/>
                </a:ext>
              </a:extLst>
            </p:cNvPr>
            <p:cNvSpPr txBox="1"/>
            <p:nvPr/>
          </p:nvSpPr>
          <p:spPr>
            <a:xfrm>
              <a:off x="606694" y="5154248"/>
              <a:ext cx="1841956" cy="429600"/>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 sz="2000">
                  <a:solidFill>
                    <a:srgbClr val="B21932"/>
                  </a:solidFill>
                  <a:latin typeface="Ubuntu"/>
                  <a:ea typeface="Fira Sans Extra Condensed Medium"/>
                  <a:cs typeface="Fira Sans Extra Condensed Medium"/>
                  <a:sym typeface="Fira Sans Extra Condensed Medium"/>
                </a:rPr>
                <a:t>Recommendations</a:t>
              </a:r>
              <a:endParaRPr lang="en-US" sz="2000">
                <a:solidFill>
                  <a:srgbClr val="B21932"/>
                </a:solidFill>
                <a:latin typeface="Ubuntu"/>
                <a:ea typeface="Fira Sans Extra Condensed Medium"/>
                <a:cs typeface="Fira Sans Extra Condensed Medium"/>
              </a:endParaRPr>
            </a:p>
          </p:txBody>
        </p:sp>
      </p:grpSp>
    </p:spTree>
    <p:extLst>
      <p:ext uri="{BB962C8B-B14F-4D97-AF65-F5344CB8AC3E}">
        <p14:creationId xmlns:p14="http://schemas.microsoft.com/office/powerpoint/2010/main" val="270805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41B0-F591-E870-FCC4-AC09DEFB3C81}"/>
              </a:ext>
            </a:extLst>
          </p:cNvPr>
          <p:cNvSpPr>
            <a:spLocks noGrp="1"/>
          </p:cNvSpPr>
          <p:nvPr>
            <p:ph type="title"/>
          </p:nvPr>
        </p:nvSpPr>
        <p:spPr>
          <a:xfrm>
            <a:off x="5096551" y="626530"/>
            <a:ext cx="2142351" cy="430887"/>
          </a:xfrm>
        </p:spPr>
        <p:txBody>
          <a:bodyPr wrap="square" lIns="0" tIns="0" rIns="0" bIns="0" anchor="t">
            <a:spAutoFit/>
          </a:bodyPr>
          <a:lstStyle/>
          <a:p>
            <a:r>
              <a:rPr lang="en-US">
                <a:solidFill>
                  <a:srgbClr val="0070AD"/>
                </a:solidFill>
                <a:latin typeface="Ubuntu"/>
                <a:ea typeface="Tahoma"/>
              </a:rPr>
              <a:t>Benchmarks</a:t>
            </a:r>
          </a:p>
        </p:txBody>
      </p:sp>
      <p:sp>
        <p:nvSpPr>
          <p:cNvPr id="3" name="Text Placeholder 2">
            <a:extLst>
              <a:ext uri="{FF2B5EF4-FFF2-40B4-BE49-F238E27FC236}">
                <a16:creationId xmlns:a16="http://schemas.microsoft.com/office/drawing/2014/main" id="{D275DB66-01FF-DFE6-4C8F-6D5CD942CCCF}"/>
              </a:ext>
            </a:extLst>
          </p:cNvPr>
          <p:cNvSpPr>
            <a:spLocks noGrp="1"/>
          </p:cNvSpPr>
          <p:nvPr>
            <p:ph type="body" idx="1"/>
          </p:nvPr>
        </p:nvSpPr>
        <p:spPr>
          <a:xfrm>
            <a:off x="1525615" y="2932460"/>
            <a:ext cx="10172065" cy="369332"/>
          </a:xfrm>
        </p:spPr>
        <p:txBody>
          <a:bodyPr wrap="square" lIns="0" tIns="0" rIns="0" bIns="0" anchor="t">
            <a:spAutoFit/>
          </a:bodyPr>
          <a:lstStyle/>
          <a:p>
            <a:pPr algn="l"/>
            <a:r>
              <a:rPr lang="en-US">
                <a:ea typeface="+mn-lt"/>
                <a:cs typeface="+mn-lt"/>
              </a:rPr>
              <a:t>                                          </a:t>
            </a:r>
            <a:r>
              <a:rPr lang="en-US" sz="2400" kern="1200">
                <a:solidFill>
                  <a:srgbClr val="0070AD"/>
                </a:solidFill>
                <a:latin typeface="Tahoma"/>
              </a:rPr>
              <a:t> Key benchmarks in the energy industry</a:t>
            </a:r>
            <a:endParaRPr lang="en-US"/>
          </a:p>
        </p:txBody>
      </p:sp>
      <p:sp>
        <p:nvSpPr>
          <p:cNvPr id="4" name="Footer Placeholder 3">
            <a:extLst>
              <a:ext uri="{FF2B5EF4-FFF2-40B4-BE49-F238E27FC236}">
                <a16:creationId xmlns:a16="http://schemas.microsoft.com/office/drawing/2014/main" id="{3CC1C263-3C93-29AC-8092-22F6804995A0}"/>
              </a:ext>
            </a:extLst>
          </p:cNvPr>
          <p:cNvSpPr>
            <a:spLocks noGrp="1"/>
          </p:cNvSpPr>
          <p:nvPr>
            <p:ph type="ftr" sz="quarter" idx="5"/>
          </p:nvPr>
        </p:nvSpPr>
        <p:spPr/>
        <p:txBody>
          <a:bodyPr wrap="square" lIns="0" tIns="0" rIns="0" bIns="0" anchor="t">
            <a:spAutoFit/>
          </a:bodyPr>
          <a:lstStyle/>
          <a:p>
            <a:pPr marL="12700">
              <a:lnSpc>
                <a:spcPct val="100000"/>
              </a:lnSpc>
              <a:spcBef>
                <a:spcPts val="90"/>
              </a:spcBef>
            </a:pPr>
            <a:r>
              <a:rPr lang="en-US" spc="5"/>
              <a:t>13.03.2</a:t>
            </a:r>
            <a:r>
              <a:rPr lang="en-US"/>
              <a:t>0</a:t>
            </a:r>
            <a:r>
              <a:rPr lang="en-US" spc="25"/>
              <a:t>23</a:t>
            </a:r>
          </a:p>
        </p:txBody>
      </p:sp>
      <p:sp>
        <p:nvSpPr>
          <p:cNvPr id="5" name="Slide Number Placeholder 4">
            <a:extLst>
              <a:ext uri="{FF2B5EF4-FFF2-40B4-BE49-F238E27FC236}">
                <a16:creationId xmlns:a16="http://schemas.microsoft.com/office/drawing/2014/main" id="{35A337D7-F18F-0F12-162B-A2F4E3FEB4E4}"/>
              </a:ext>
            </a:extLst>
          </p:cNvPr>
          <p:cNvSpPr>
            <a:spLocks noGrp="1"/>
          </p:cNvSpPr>
          <p:nvPr>
            <p:ph type="sldNum" sz="quarter" idx="7"/>
          </p:nvPr>
        </p:nvSpPr>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8</a:t>
            </a:fld>
            <a:endParaRPr spc="25"/>
          </a:p>
        </p:txBody>
      </p:sp>
      <p:pic>
        <p:nvPicPr>
          <p:cNvPr id="6" name="Picture 6" descr="Logo&#10;&#10;Description automatically generated">
            <a:extLst>
              <a:ext uri="{FF2B5EF4-FFF2-40B4-BE49-F238E27FC236}">
                <a16:creationId xmlns:a16="http://schemas.microsoft.com/office/drawing/2014/main" id="{CA5E18D1-4549-B49D-F711-D58E43C63C04}"/>
              </a:ext>
            </a:extLst>
          </p:cNvPr>
          <p:cNvPicPr>
            <a:picLocks noChangeAspect="1"/>
          </p:cNvPicPr>
          <p:nvPr/>
        </p:nvPicPr>
        <p:blipFill>
          <a:blip r:embed="rId2"/>
          <a:stretch>
            <a:fillRect/>
          </a:stretch>
        </p:blipFill>
        <p:spPr>
          <a:xfrm>
            <a:off x="5581650" y="1890712"/>
            <a:ext cx="1028701" cy="1004888"/>
          </a:xfrm>
          <a:prstGeom prst="rect">
            <a:avLst/>
          </a:prstGeom>
        </p:spPr>
      </p:pic>
      <p:sp>
        <p:nvSpPr>
          <p:cNvPr id="7" name="TextBox 6">
            <a:extLst>
              <a:ext uri="{FF2B5EF4-FFF2-40B4-BE49-F238E27FC236}">
                <a16:creationId xmlns:a16="http://schemas.microsoft.com/office/drawing/2014/main" id="{75D08A97-AA89-DA6F-F440-05B2F15327E4}"/>
              </a:ext>
            </a:extLst>
          </p:cNvPr>
          <p:cNvSpPr txBox="1"/>
          <p:nvPr/>
        </p:nvSpPr>
        <p:spPr>
          <a:xfrm>
            <a:off x="1631156" y="3434952"/>
            <a:ext cx="94833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a:latin typeface="Ubuntu"/>
                <a:ea typeface="+mn-lt"/>
                <a:cs typeface="+mn-lt"/>
              </a:rPr>
              <a:t>Price:</a:t>
            </a:r>
            <a:r>
              <a:rPr lang="en-US">
                <a:latin typeface="Ubuntu"/>
                <a:ea typeface="+mn-lt"/>
                <a:cs typeface="+mn-lt"/>
              </a:rPr>
              <a:t> Affordability and value offered to customers</a:t>
            </a:r>
          </a:p>
          <a:p>
            <a:pPr marL="285750" indent="-285750">
              <a:buFont typeface="Arial,Sans-Serif"/>
              <a:buChar char="•"/>
            </a:pPr>
            <a:r>
              <a:rPr lang="en-US" b="1">
                <a:ea typeface="+mn-lt"/>
                <a:cs typeface="+mn-lt"/>
              </a:rPr>
              <a:t>Contract duration:</a:t>
            </a:r>
            <a:r>
              <a:rPr lang="en-US">
                <a:ea typeface="+mn-lt"/>
                <a:cs typeface="+mn-lt"/>
              </a:rPr>
              <a:t> Flexibility and commitment towards customers</a:t>
            </a:r>
            <a:endParaRPr lang="en-US">
              <a:latin typeface="Ubuntu"/>
              <a:ea typeface="+mn-lt"/>
              <a:cs typeface="+mn-lt"/>
            </a:endParaRPr>
          </a:p>
          <a:p>
            <a:pPr marL="285750" indent="-285750">
              <a:buFont typeface="Arial,Sans-Serif"/>
              <a:buChar char="•"/>
            </a:pPr>
            <a:r>
              <a:rPr lang="en-US" b="1">
                <a:latin typeface="Ubuntu"/>
                <a:ea typeface="+mn-lt"/>
                <a:cs typeface="+mn-lt"/>
              </a:rPr>
              <a:t>Customer satisfaction:</a:t>
            </a:r>
            <a:r>
              <a:rPr lang="en-US">
                <a:latin typeface="Ubuntu"/>
                <a:ea typeface="+mn-lt"/>
                <a:cs typeface="+mn-lt"/>
              </a:rPr>
              <a:t> Quality of service and customer experience</a:t>
            </a:r>
          </a:p>
          <a:p>
            <a:pPr marL="285750" indent="-285750">
              <a:buFont typeface="Arial,Sans-Serif"/>
              <a:buChar char="•"/>
            </a:pPr>
            <a:r>
              <a:rPr lang="en-US" b="1">
                <a:latin typeface="Ubuntu"/>
                <a:ea typeface="+mn-lt"/>
                <a:cs typeface="+mn-lt"/>
              </a:rPr>
              <a:t>Use of renewable energy: </a:t>
            </a:r>
            <a:r>
              <a:rPr lang="en-US">
                <a:latin typeface="Ubuntu"/>
                <a:ea typeface="+mn-lt"/>
                <a:cs typeface="+mn-lt"/>
              </a:rPr>
              <a:t>Focus on sustainability and commitment to a greener future</a:t>
            </a:r>
          </a:p>
        </p:txBody>
      </p:sp>
      <p:sp>
        <p:nvSpPr>
          <p:cNvPr id="8" name="TextBox 7">
            <a:extLst>
              <a:ext uri="{FF2B5EF4-FFF2-40B4-BE49-F238E27FC236}">
                <a16:creationId xmlns:a16="http://schemas.microsoft.com/office/drawing/2014/main" id="{2329B105-1370-23A8-42E1-B7A2553822BA}"/>
              </a:ext>
            </a:extLst>
          </p:cNvPr>
          <p:cNvSpPr txBox="1"/>
          <p:nvPr/>
        </p:nvSpPr>
        <p:spPr>
          <a:xfrm>
            <a:off x="112110" y="5182196"/>
            <a:ext cx="119598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a:latin typeface="Ubuntu"/>
              <a:ea typeface="+mn-lt"/>
              <a:cs typeface="+mn-lt"/>
            </a:endParaRPr>
          </a:p>
          <a:p>
            <a:r>
              <a:rPr lang="en-US">
                <a:latin typeface="Ubuntu"/>
                <a:ea typeface="+mn-lt"/>
                <a:cs typeface="+mn-lt"/>
              </a:rPr>
              <a:t>Comprehensive view of </a:t>
            </a:r>
            <a:r>
              <a:rPr lang="en-US" err="1">
                <a:latin typeface="Ubuntu"/>
                <a:ea typeface="+mn-lt"/>
                <a:cs typeface="+mn-lt"/>
              </a:rPr>
              <a:t>TotalEnergies</a:t>
            </a:r>
            <a:r>
              <a:rPr lang="en-US">
                <a:latin typeface="Ubuntu"/>
                <a:ea typeface="+mn-lt"/>
                <a:cs typeface="+mn-lt"/>
              </a:rPr>
              <a:t> performance helps in understanding </a:t>
            </a:r>
            <a:r>
              <a:rPr lang="en-US" err="1">
                <a:latin typeface="Ubuntu"/>
                <a:ea typeface="+mn-lt"/>
                <a:cs typeface="+mn-lt"/>
              </a:rPr>
              <a:t>TotalEnergies</a:t>
            </a:r>
            <a:r>
              <a:rPr lang="en-US">
                <a:latin typeface="Ubuntu"/>
                <a:ea typeface="+mn-lt"/>
                <a:cs typeface="+mn-lt"/>
              </a:rPr>
              <a:t> position in the industry.</a:t>
            </a:r>
          </a:p>
        </p:txBody>
      </p:sp>
    </p:spTree>
    <p:extLst>
      <p:ext uri="{BB962C8B-B14F-4D97-AF65-F5344CB8AC3E}">
        <p14:creationId xmlns:p14="http://schemas.microsoft.com/office/powerpoint/2010/main" val="196958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158E-121A-A209-9D97-A34CBADC4527}"/>
              </a:ext>
            </a:extLst>
          </p:cNvPr>
          <p:cNvSpPr>
            <a:spLocks noGrp="1"/>
          </p:cNvSpPr>
          <p:nvPr>
            <p:ph type="title"/>
          </p:nvPr>
        </p:nvSpPr>
        <p:spPr>
          <a:xfrm>
            <a:off x="3866370" y="666137"/>
            <a:ext cx="4456681" cy="430887"/>
          </a:xfrm>
        </p:spPr>
        <p:txBody>
          <a:bodyPr wrap="square" lIns="0" tIns="0" rIns="0" bIns="0" anchor="t">
            <a:spAutoFit/>
          </a:bodyPr>
          <a:lstStyle/>
          <a:p>
            <a:pPr algn="ctr"/>
            <a:r>
              <a:rPr lang="en-US">
                <a:solidFill>
                  <a:srgbClr val="0070AD"/>
                </a:solidFill>
                <a:latin typeface="Ubuntu"/>
                <a:ea typeface="Tahoma"/>
              </a:rPr>
              <a:t>Position</a:t>
            </a:r>
            <a:endParaRPr lang="en-US">
              <a:latin typeface="Ubuntu"/>
            </a:endParaRPr>
          </a:p>
        </p:txBody>
      </p:sp>
      <p:sp>
        <p:nvSpPr>
          <p:cNvPr id="4" name="Footer Placeholder 3">
            <a:extLst>
              <a:ext uri="{FF2B5EF4-FFF2-40B4-BE49-F238E27FC236}">
                <a16:creationId xmlns:a16="http://schemas.microsoft.com/office/drawing/2014/main" id="{4C153D0D-410B-DA64-559C-BEA59D22F665}"/>
              </a:ext>
            </a:extLst>
          </p:cNvPr>
          <p:cNvSpPr>
            <a:spLocks noGrp="1"/>
          </p:cNvSpPr>
          <p:nvPr>
            <p:ph type="ftr" sz="quarter" idx="5"/>
          </p:nvPr>
        </p:nvSpPr>
        <p:spPr>
          <a:xfrm>
            <a:off x="125033" y="6572737"/>
            <a:ext cx="3138120" cy="123111"/>
          </a:xfrm>
        </p:spPr>
        <p:txBody>
          <a:bodyPr wrap="square" lIns="0" tIns="0" rIns="0" bIns="0" anchor="t">
            <a:spAutoFit/>
          </a:bodyPr>
          <a:lstStyle/>
          <a:p>
            <a:pPr marL="12700">
              <a:lnSpc>
                <a:spcPct val="100000"/>
              </a:lnSpc>
              <a:spcBef>
                <a:spcPts val="90"/>
              </a:spcBef>
            </a:pPr>
            <a:r>
              <a:rPr lang="en-US" spc="5"/>
              <a:t>13.03.2023</a:t>
            </a:r>
            <a:endParaRPr lang="en-US" spc="25"/>
          </a:p>
        </p:txBody>
      </p:sp>
      <p:sp>
        <p:nvSpPr>
          <p:cNvPr id="5" name="Slide Number Placeholder 4">
            <a:extLst>
              <a:ext uri="{FF2B5EF4-FFF2-40B4-BE49-F238E27FC236}">
                <a16:creationId xmlns:a16="http://schemas.microsoft.com/office/drawing/2014/main" id="{BA56376F-4A50-2113-BF1E-1401FE8CB107}"/>
              </a:ext>
            </a:extLst>
          </p:cNvPr>
          <p:cNvSpPr>
            <a:spLocks noGrp="1"/>
          </p:cNvSpPr>
          <p:nvPr>
            <p:ph type="sldNum" sz="quarter" idx="7"/>
          </p:nvPr>
        </p:nvSpPr>
        <p:spPr/>
        <p:txBody>
          <a:bodyPr/>
          <a:lstStyle/>
          <a:p>
            <a:pPr marL="12700">
              <a:spcBef>
                <a:spcPts val="90"/>
              </a:spcBef>
              <a:tabLst>
                <a:tab pos="1915160" algn="l"/>
              </a:tabLst>
            </a:pPr>
            <a:r>
              <a:rPr lang="en-CA" spc="25" err="1"/>
              <a:t>TotalEnergies​ Final Steering Committee</a:t>
            </a:r>
            <a:r>
              <a:rPr lang="en-CA" spc="25"/>
              <a:t>​ </a:t>
            </a:r>
            <a:r>
              <a:rPr lang="en-CA" spc="-105">
                <a:solidFill>
                  <a:srgbClr val="E29674"/>
                </a:solidFill>
              </a:rPr>
              <a:t>|  </a:t>
            </a:r>
            <a:fld id="{81D60167-4931-47E6-BA6A-407CBD079E47}" type="slidenum">
              <a:rPr spc="25" smtClean="0"/>
              <a:pPr marL="12700">
                <a:spcBef>
                  <a:spcPts val="90"/>
                </a:spcBef>
                <a:tabLst>
                  <a:tab pos="1915160" algn="l"/>
                </a:tabLst>
              </a:pPr>
              <a:t>9</a:t>
            </a:fld>
            <a:endParaRPr spc="25"/>
          </a:p>
        </p:txBody>
      </p:sp>
      <p:pic>
        <p:nvPicPr>
          <p:cNvPr id="15" name="Picture 7" descr="Chart, bar chart&#10;&#10;Description automatically generated">
            <a:extLst>
              <a:ext uri="{FF2B5EF4-FFF2-40B4-BE49-F238E27FC236}">
                <a16:creationId xmlns:a16="http://schemas.microsoft.com/office/drawing/2014/main" id="{F0F55AAF-9589-FE32-1BF2-B3827D0D1B37}"/>
              </a:ext>
            </a:extLst>
          </p:cNvPr>
          <p:cNvPicPr>
            <a:picLocks noChangeAspect="1"/>
          </p:cNvPicPr>
          <p:nvPr/>
        </p:nvPicPr>
        <p:blipFill>
          <a:blip r:embed="rId2"/>
          <a:stretch>
            <a:fillRect/>
          </a:stretch>
        </p:blipFill>
        <p:spPr>
          <a:xfrm>
            <a:off x="7754965" y="1551697"/>
            <a:ext cx="3731574" cy="2262017"/>
          </a:xfrm>
          <a:prstGeom prst="rect">
            <a:avLst/>
          </a:prstGeom>
        </p:spPr>
      </p:pic>
      <p:sp>
        <p:nvSpPr>
          <p:cNvPr id="16" name="TextBox 15">
            <a:extLst>
              <a:ext uri="{FF2B5EF4-FFF2-40B4-BE49-F238E27FC236}">
                <a16:creationId xmlns:a16="http://schemas.microsoft.com/office/drawing/2014/main" id="{2CF23F52-8BA8-B0B4-60E5-D9452EFB2AA2}"/>
              </a:ext>
            </a:extLst>
          </p:cNvPr>
          <p:cNvSpPr txBox="1"/>
          <p:nvPr/>
        </p:nvSpPr>
        <p:spPr>
          <a:xfrm>
            <a:off x="994521" y="2269191"/>
            <a:ext cx="3613897" cy="6863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7" name="Picture 17" descr="Chart, bar chart&#10;&#10;Description automatically generated">
            <a:extLst>
              <a:ext uri="{FF2B5EF4-FFF2-40B4-BE49-F238E27FC236}">
                <a16:creationId xmlns:a16="http://schemas.microsoft.com/office/drawing/2014/main" id="{98EBD6FB-9812-5995-C244-C5BA6E41CB37}"/>
              </a:ext>
            </a:extLst>
          </p:cNvPr>
          <p:cNvPicPr>
            <a:picLocks noChangeAspect="1"/>
          </p:cNvPicPr>
          <p:nvPr/>
        </p:nvPicPr>
        <p:blipFill>
          <a:blip r:embed="rId3"/>
          <a:stretch>
            <a:fillRect/>
          </a:stretch>
        </p:blipFill>
        <p:spPr>
          <a:xfrm>
            <a:off x="1103341" y="1538620"/>
            <a:ext cx="3987053" cy="2504867"/>
          </a:xfrm>
          <a:prstGeom prst="rect">
            <a:avLst/>
          </a:prstGeom>
        </p:spPr>
      </p:pic>
      <p:pic>
        <p:nvPicPr>
          <p:cNvPr id="20" name="Picture 20" descr="Icon&#10;&#10;Description automatically generated">
            <a:extLst>
              <a:ext uri="{FF2B5EF4-FFF2-40B4-BE49-F238E27FC236}">
                <a16:creationId xmlns:a16="http://schemas.microsoft.com/office/drawing/2014/main" id="{B4A019CB-4DB6-3399-99FD-58A8286E2499}"/>
              </a:ext>
            </a:extLst>
          </p:cNvPr>
          <p:cNvPicPr>
            <a:picLocks noChangeAspect="1"/>
          </p:cNvPicPr>
          <p:nvPr/>
        </p:nvPicPr>
        <p:blipFill>
          <a:blip r:embed="rId4"/>
          <a:stretch>
            <a:fillRect/>
          </a:stretch>
        </p:blipFill>
        <p:spPr>
          <a:xfrm>
            <a:off x="2978964" y="983923"/>
            <a:ext cx="559159" cy="558686"/>
          </a:xfrm>
          <a:prstGeom prst="rect">
            <a:avLst/>
          </a:prstGeom>
        </p:spPr>
      </p:pic>
      <p:pic>
        <p:nvPicPr>
          <p:cNvPr id="21" name="Picture 21">
            <a:extLst>
              <a:ext uri="{FF2B5EF4-FFF2-40B4-BE49-F238E27FC236}">
                <a16:creationId xmlns:a16="http://schemas.microsoft.com/office/drawing/2014/main" id="{402554A0-A30F-E327-17BF-3EF17ADE32E2}"/>
              </a:ext>
            </a:extLst>
          </p:cNvPr>
          <p:cNvPicPr>
            <a:picLocks noChangeAspect="1"/>
          </p:cNvPicPr>
          <p:nvPr/>
        </p:nvPicPr>
        <p:blipFill>
          <a:blip r:embed="rId5"/>
          <a:stretch>
            <a:fillRect/>
          </a:stretch>
        </p:blipFill>
        <p:spPr>
          <a:xfrm>
            <a:off x="9347063" y="1029142"/>
            <a:ext cx="551741" cy="520491"/>
          </a:xfrm>
          <a:prstGeom prst="rect">
            <a:avLst/>
          </a:prstGeom>
        </p:spPr>
      </p:pic>
      <p:pic>
        <p:nvPicPr>
          <p:cNvPr id="3" name="Picture 5" descr="A picture containing text, clipart&#10;&#10;Description automatically generated">
            <a:extLst>
              <a:ext uri="{FF2B5EF4-FFF2-40B4-BE49-F238E27FC236}">
                <a16:creationId xmlns:a16="http://schemas.microsoft.com/office/drawing/2014/main" id="{2E485B32-8B89-8A6E-234F-E0A54491E031}"/>
              </a:ext>
            </a:extLst>
          </p:cNvPr>
          <p:cNvPicPr>
            <a:picLocks noChangeAspect="1"/>
          </p:cNvPicPr>
          <p:nvPr/>
        </p:nvPicPr>
        <p:blipFill>
          <a:blip r:embed="rId6"/>
          <a:stretch>
            <a:fillRect/>
          </a:stretch>
        </p:blipFill>
        <p:spPr>
          <a:xfrm>
            <a:off x="2976436" y="4213318"/>
            <a:ext cx="542121" cy="594575"/>
          </a:xfrm>
          <a:prstGeom prst="rect">
            <a:avLst/>
          </a:prstGeom>
        </p:spPr>
      </p:pic>
      <p:pic>
        <p:nvPicPr>
          <p:cNvPr id="6" name="Picture 6" descr="A picture containing text, furniture, chest of drawers&#10;&#10;Description automatically generated">
            <a:extLst>
              <a:ext uri="{FF2B5EF4-FFF2-40B4-BE49-F238E27FC236}">
                <a16:creationId xmlns:a16="http://schemas.microsoft.com/office/drawing/2014/main" id="{B95CC729-5129-4CBD-4C91-6AAEF2D0906A}"/>
              </a:ext>
            </a:extLst>
          </p:cNvPr>
          <p:cNvPicPr>
            <a:picLocks noChangeAspect="1"/>
          </p:cNvPicPr>
          <p:nvPr/>
        </p:nvPicPr>
        <p:blipFill>
          <a:blip r:embed="rId7"/>
          <a:stretch>
            <a:fillRect/>
          </a:stretch>
        </p:blipFill>
        <p:spPr>
          <a:xfrm>
            <a:off x="450848" y="4939080"/>
            <a:ext cx="5578131" cy="1153307"/>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2B330633-4597-D98F-959F-140D595E472D}"/>
              </a:ext>
            </a:extLst>
          </p:cNvPr>
          <p:cNvPicPr>
            <a:picLocks noChangeAspect="1"/>
          </p:cNvPicPr>
          <p:nvPr/>
        </p:nvPicPr>
        <p:blipFill>
          <a:blip r:embed="rId8"/>
          <a:stretch>
            <a:fillRect/>
          </a:stretch>
        </p:blipFill>
        <p:spPr>
          <a:xfrm>
            <a:off x="9301465" y="3837599"/>
            <a:ext cx="621759" cy="599347"/>
          </a:xfrm>
          <a:prstGeom prst="rect">
            <a:avLst/>
          </a:prstGeom>
        </p:spPr>
      </p:pic>
      <p:pic>
        <p:nvPicPr>
          <p:cNvPr id="8" name="Picture 8" descr="Chart, timeline, bar chart&#10;&#10;Description automatically generated">
            <a:extLst>
              <a:ext uri="{FF2B5EF4-FFF2-40B4-BE49-F238E27FC236}">
                <a16:creationId xmlns:a16="http://schemas.microsoft.com/office/drawing/2014/main" id="{81D1E2F4-7CD4-D246-839C-C8B47D7ECB39}"/>
              </a:ext>
            </a:extLst>
          </p:cNvPr>
          <p:cNvPicPr>
            <a:picLocks noChangeAspect="1"/>
          </p:cNvPicPr>
          <p:nvPr/>
        </p:nvPicPr>
        <p:blipFill>
          <a:blip r:embed="rId9"/>
          <a:stretch>
            <a:fillRect/>
          </a:stretch>
        </p:blipFill>
        <p:spPr>
          <a:xfrm>
            <a:off x="7593414" y="4340394"/>
            <a:ext cx="3941921" cy="2363913"/>
          </a:xfrm>
          <a:prstGeom prst="rect">
            <a:avLst/>
          </a:prstGeom>
        </p:spPr>
      </p:pic>
    </p:spTree>
    <p:extLst>
      <p:ext uri="{BB962C8B-B14F-4D97-AF65-F5344CB8AC3E}">
        <p14:creationId xmlns:p14="http://schemas.microsoft.com/office/powerpoint/2010/main" val="2679862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0070AD"/>
      </a:dk2>
      <a:lt2>
        <a:srgbClr val="EEECEC"/>
      </a:lt2>
      <a:accent1>
        <a:srgbClr val="0070AD"/>
      </a:accent1>
      <a:accent2>
        <a:srgbClr val="12ABDB"/>
      </a:accent2>
      <a:accent3>
        <a:srgbClr val="2B0A3D"/>
      </a:accent3>
      <a:accent4>
        <a:srgbClr val="E1304C"/>
      </a:accent4>
      <a:accent5>
        <a:srgbClr val="95E616"/>
      </a:accent5>
      <a:accent6>
        <a:srgbClr val="F79646"/>
      </a:accent6>
      <a:hlink>
        <a:srgbClr val="0000FF"/>
      </a:hlink>
      <a:folHlink>
        <a:srgbClr val="800080"/>
      </a:folHlink>
    </a:clrScheme>
    <a:fontScheme name="Custom 2">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2542</Words>
  <Application>Microsoft Office PowerPoint</Application>
  <PresentationFormat>Widescreen</PresentationFormat>
  <Paragraphs>509</Paragraphs>
  <Slides>36</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Arial,Sans-Serif</vt:lpstr>
      <vt:lpstr>Calibri</vt:lpstr>
      <vt:lpstr>Segoe UI</vt:lpstr>
      <vt:lpstr>Tahoma</vt:lpstr>
      <vt:lpstr>Ubuntu</vt:lpstr>
      <vt:lpstr>Wingdings</vt:lpstr>
      <vt:lpstr>Office Theme</vt:lpstr>
      <vt:lpstr>Office Theme</vt:lpstr>
      <vt:lpstr>Office Theme</vt:lpstr>
      <vt:lpstr>Total Energies Final Steering Committee </vt:lpstr>
      <vt:lpstr>Team &amp; Presenters</vt:lpstr>
      <vt:lpstr>PowerPoint Presentation</vt:lpstr>
      <vt:lpstr>Executive Summary</vt:lpstr>
      <vt:lpstr>PowerPoint Presentation</vt:lpstr>
      <vt:lpstr>Problems &amp; Goals</vt:lpstr>
      <vt:lpstr>Approaching the Problem</vt:lpstr>
      <vt:lpstr>Benchmarks</vt:lpstr>
      <vt:lpstr>Position</vt:lpstr>
      <vt:lpstr>TotalEnergies – Steps and Pain Points </vt:lpstr>
      <vt:lpstr>PowerPoint Presentation</vt:lpstr>
      <vt:lpstr>How we obtained data            Web scraping</vt:lpstr>
      <vt:lpstr>Some Preliminary Insights into Customer Reviews</vt:lpstr>
      <vt:lpstr>Data Preprocessing &amp; Exploration</vt:lpstr>
      <vt:lpstr>Embedding: Word2Vec</vt:lpstr>
      <vt:lpstr>Topic Extraction: Methods</vt:lpstr>
      <vt:lpstr>Optimal Number of Topics</vt:lpstr>
      <vt:lpstr>Sentiment Analysis: Methodology</vt:lpstr>
      <vt:lpstr>Sentiment Analysis: Methodologies – Supervised Approach</vt:lpstr>
      <vt:lpstr>PowerPoint Presentation</vt:lpstr>
      <vt:lpstr>Process Flow and Results</vt:lpstr>
      <vt:lpstr>PowerPoint Presentation</vt:lpstr>
      <vt:lpstr>Topic Extraction Results</vt:lpstr>
      <vt:lpstr>Sentiment Analysis Results</vt:lpstr>
      <vt:lpstr>Example Reviews: Customer Service</vt:lpstr>
      <vt:lpstr>Example Reviews: Price</vt:lpstr>
      <vt:lpstr>Top2Vec WordCloud</vt:lpstr>
      <vt:lpstr>PowerPoint Presentation</vt:lpstr>
      <vt:lpstr>PowerPoint Presentation</vt:lpstr>
      <vt:lpstr>PowerPoint Presentation</vt:lpstr>
      <vt:lpstr>Key Performance Indicators (KPI)</vt:lpstr>
      <vt:lpstr>PowerPoint Presentation</vt:lpstr>
      <vt:lpstr>Next steps : Roadmap</vt:lpstr>
      <vt:lpstr>PowerPoint Presentation</vt:lpstr>
      <vt:lpstr>References</vt:lpstr>
      <vt:lpstr>Thank you! WE ARE OPEN TO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KAAN ÇAYLAN</dc:creator>
  <cp:lastModifiedBy>KAAN ÇAYLAN</cp:lastModifiedBy>
  <cp:revision>7</cp:revision>
  <dcterms:created xsi:type="dcterms:W3CDTF">2023-01-25T12:07:26Z</dcterms:created>
  <dcterms:modified xsi:type="dcterms:W3CDTF">2023-03-13T13:11:36Z</dcterms:modified>
</cp:coreProperties>
</file>